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98549" r:id="rId5"/>
  </p:sldMasterIdLst>
  <p:notesMasterIdLst>
    <p:notesMasterId r:id="rId12"/>
  </p:notesMasterIdLst>
  <p:handoutMasterIdLst>
    <p:handoutMasterId r:id="rId13"/>
  </p:handoutMasterIdLst>
  <p:sldIdLst>
    <p:sldId id="256" r:id="rId6"/>
    <p:sldId id="257" r:id="rId7"/>
    <p:sldId id="264" r:id="rId8"/>
    <p:sldId id="266" r:id="rId9"/>
    <p:sldId id="265" r:id="rId10"/>
    <p:sldId id="263" r:id="rId11"/>
  </p:sldIdLst>
  <p:sldSz cx="9144000" cy="6858000" type="screen4x3"/>
  <p:notesSz cx="9296400" cy="7010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840" userDrawn="1">
          <p15:clr>
            <a:srgbClr val="A4A3A4"/>
          </p15:clr>
        </p15:guide>
        <p15:guide id="2" pos="2881" userDrawn="1">
          <p15:clr>
            <a:srgbClr val="A4A3A4"/>
          </p15:clr>
        </p15:guide>
      </p15:sldGuideLst>
    </p:ext>
    <p:ext uri="{2D200454-40CA-4A62-9FC3-DE9A4176ACB9}">
      <p15:notesGuideLst xmlns:p15="http://schemas.microsoft.com/office/powerpoint/2012/main">
        <p15:guide id="1" orient="horz" pos="2209" userDrawn="1">
          <p15:clr>
            <a:srgbClr val="A4A3A4"/>
          </p15:clr>
        </p15:guide>
        <p15:guide id="2" pos="292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TERS, THOMAS J GS-13 USAF AFMC AFLCMC/WWQA" initials="MTJGUAA" lastIdx="3" clrIdx="0"/>
  <p:cmAuthor id="2" name="ELIJAH CAUDILL" initials="EC" lastIdx="1" clrIdx="1">
    <p:extLst>
      <p:ext uri="{19B8F6BF-5375-455C-9EA6-DF929625EA0E}">
        <p15:presenceInfo xmlns:p15="http://schemas.microsoft.com/office/powerpoint/2012/main" userId="ELIJAH CAUDILL" providerId="None"/>
      </p:ext>
    </p:extLst>
  </p:cmAuthor>
  <p:cmAuthor id="3" name="BRIAN LUTZ" initials="BL" lastIdx="1" clrIdx="2">
    <p:extLst>
      <p:ext uri="{19B8F6BF-5375-455C-9EA6-DF929625EA0E}">
        <p15:presenceInfo xmlns:p15="http://schemas.microsoft.com/office/powerpoint/2012/main" userId="BRIAN LUT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00B853"/>
    <a:srgbClr val="3333CC"/>
    <a:srgbClr val="11C1FF"/>
    <a:srgbClr val="47CFFF"/>
    <a:srgbClr val="66CCFF"/>
    <a:srgbClr val="CBECDE"/>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767ED8-2F43-43F5-878C-F651B0819DC2}" v="5" dt="2025-04-21T13:04:32.3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7069" autoAdjust="0"/>
  </p:normalViewPr>
  <p:slideViewPr>
    <p:cSldViewPr snapToGrid="0">
      <p:cViewPr varScale="1">
        <p:scale>
          <a:sx n="91" d="100"/>
          <a:sy n="91" d="100"/>
        </p:scale>
        <p:origin x="1578" y="84"/>
      </p:cViewPr>
      <p:guideLst>
        <p:guide orient="horz" pos="1840"/>
        <p:guide pos="2881"/>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09" d="100"/>
          <a:sy n="109" d="100"/>
        </p:scale>
        <p:origin x="2460" y="-606"/>
      </p:cViewPr>
      <p:guideLst>
        <p:guide orient="horz" pos="2209"/>
        <p:guide pos="29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BSON, MARCIA C CIV USAF AFMC AFLCMC/WAQI TCP" userId="2a89f11f-cba7-4b9b-9ba8-0dc5deca6c72" providerId="ADAL" clId="{39767ED8-2F43-43F5-878C-F651B0819DC2}"/>
    <pc:docChg chg="undo custSel addSld modSld">
      <pc:chgData name="GIBSON, MARCIA C CIV USAF AFMC AFLCMC/WAQI TCP" userId="2a89f11f-cba7-4b9b-9ba8-0dc5deca6c72" providerId="ADAL" clId="{39767ED8-2F43-43F5-878C-F651B0819DC2}" dt="2025-04-22T11:06:41.920" v="176" actId="478"/>
      <pc:docMkLst>
        <pc:docMk/>
      </pc:docMkLst>
      <pc:sldChg chg="addSp delSp modSp mod">
        <pc:chgData name="GIBSON, MARCIA C CIV USAF AFMC AFLCMC/WAQI TCP" userId="2a89f11f-cba7-4b9b-9ba8-0dc5deca6c72" providerId="ADAL" clId="{39767ED8-2F43-43F5-878C-F651B0819DC2}" dt="2025-04-21T13:01:57.505" v="100" actId="1076"/>
        <pc:sldMkLst>
          <pc:docMk/>
          <pc:sldMk cId="0" sldId="256"/>
        </pc:sldMkLst>
        <pc:spChg chg="add mod">
          <ac:chgData name="GIBSON, MARCIA C CIV USAF AFMC AFLCMC/WAQI TCP" userId="2a89f11f-cba7-4b9b-9ba8-0dc5deca6c72" providerId="ADAL" clId="{39767ED8-2F43-43F5-878C-F651B0819DC2}" dt="2025-04-21T12:59:17.025" v="41" actId="1076"/>
          <ac:spMkLst>
            <pc:docMk/>
            <pc:sldMk cId="0" sldId="256"/>
            <ac:spMk id="2" creationId="{97CFC151-795D-EE68-E915-C6979D30EE59}"/>
          </ac:spMkLst>
        </pc:spChg>
        <pc:spChg chg="add mod">
          <ac:chgData name="GIBSON, MARCIA C CIV USAF AFMC AFLCMC/WAQI TCP" userId="2a89f11f-cba7-4b9b-9ba8-0dc5deca6c72" providerId="ADAL" clId="{39767ED8-2F43-43F5-878C-F651B0819DC2}" dt="2025-04-21T13:01:57.505" v="100" actId="1076"/>
          <ac:spMkLst>
            <pc:docMk/>
            <pc:sldMk cId="0" sldId="256"/>
            <ac:spMk id="8" creationId="{A9E64D91-5D8B-E5DE-4006-0EAD9781EE76}"/>
          </ac:spMkLst>
        </pc:spChg>
        <pc:grpChg chg="add del">
          <ac:chgData name="GIBSON, MARCIA C CIV USAF AFMC AFLCMC/WAQI TCP" userId="2a89f11f-cba7-4b9b-9ba8-0dc5deca6c72" providerId="ADAL" clId="{39767ED8-2F43-43F5-878C-F651B0819DC2}" dt="2025-04-21T12:58:22.985" v="16" actId="478"/>
          <ac:grpSpMkLst>
            <pc:docMk/>
            <pc:sldMk cId="0" sldId="256"/>
            <ac:grpSpMk id="4" creationId="{00000000-0000-0000-0000-000000000000}"/>
          </ac:grpSpMkLst>
        </pc:grpChg>
      </pc:sldChg>
      <pc:sldChg chg="modSp mod">
        <pc:chgData name="GIBSON, MARCIA C CIV USAF AFMC AFLCMC/WAQI TCP" userId="2a89f11f-cba7-4b9b-9ba8-0dc5deca6c72" providerId="ADAL" clId="{39767ED8-2F43-43F5-878C-F651B0819DC2}" dt="2025-04-21T13:01:05.396" v="99" actId="14100"/>
        <pc:sldMkLst>
          <pc:docMk/>
          <pc:sldMk cId="0" sldId="263"/>
        </pc:sldMkLst>
        <pc:picChg chg="mod">
          <ac:chgData name="GIBSON, MARCIA C CIV USAF AFMC AFLCMC/WAQI TCP" userId="2a89f11f-cba7-4b9b-9ba8-0dc5deca6c72" providerId="ADAL" clId="{39767ED8-2F43-43F5-878C-F651B0819DC2}" dt="2025-04-21T13:01:05.396" v="99" actId="14100"/>
          <ac:picMkLst>
            <pc:docMk/>
            <pc:sldMk cId="0" sldId="263"/>
            <ac:picMk id="4" creationId="{00000000-0000-0000-0000-000000000000}"/>
          </ac:picMkLst>
        </pc:picChg>
      </pc:sldChg>
      <pc:sldChg chg="addSp delSp modSp add mod">
        <pc:chgData name="GIBSON, MARCIA C CIV USAF AFMC AFLCMC/WAQI TCP" userId="2a89f11f-cba7-4b9b-9ba8-0dc5deca6c72" providerId="ADAL" clId="{39767ED8-2F43-43F5-878C-F651B0819DC2}" dt="2025-04-22T11:06:31.305" v="174" actId="478"/>
        <pc:sldMkLst>
          <pc:docMk/>
          <pc:sldMk cId="1996301571" sldId="264"/>
        </pc:sldMkLst>
        <pc:spChg chg="del">
          <ac:chgData name="GIBSON, MARCIA C CIV USAF AFMC AFLCMC/WAQI TCP" userId="2a89f11f-cba7-4b9b-9ba8-0dc5deca6c72" providerId="ADAL" clId="{39767ED8-2F43-43F5-878C-F651B0819DC2}" dt="2025-04-21T12:56:54.965" v="1" actId="478"/>
          <ac:spMkLst>
            <pc:docMk/>
            <pc:sldMk cId="1996301571" sldId="264"/>
            <ac:spMk id="3" creationId="{86184F89-5095-4D9B-5168-3FB38E8CD99A}"/>
          </ac:spMkLst>
        </pc:spChg>
        <pc:spChg chg="add del mod">
          <ac:chgData name="GIBSON, MARCIA C CIV USAF AFMC AFLCMC/WAQI TCP" userId="2a89f11f-cba7-4b9b-9ba8-0dc5deca6c72" providerId="ADAL" clId="{39767ED8-2F43-43F5-878C-F651B0819DC2}" dt="2025-04-22T11:06:31.305" v="174" actId="478"/>
          <ac:spMkLst>
            <pc:docMk/>
            <pc:sldMk cId="1996301571" sldId="264"/>
            <ac:spMk id="4" creationId="{D7C4F59B-F3B9-52D0-861F-806C686FA733}"/>
          </ac:spMkLst>
        </pc:spChg>
        <pc:spChg chg="mod">
          <ac:chgData name="GIBSON, MARCIA C CIV USAF AFMC AFLCMC/WAQI TCP" userId="2a89f11f-cba7-4b9b-9ba8-0dc5deca6c72" providerId="ADAL" clId="{39767ED8-2F43-43F5-878C-F651B0819DC2}" dt="2025-04-21T12:57:13.678" v="11" actId="20577"/>
          <ac:spMkLst>
            <pc:docMk/>
            <pc:sldMk cId="1996301571" sldId="264"/>
            <ac:spMk id="8" creationId="{C360DB6F-6085-8473-436B-3190DEA7FDAB}"/>
          </ac:spMkLst>
        </pc:spChg>
      </pc:sldChg>
      <pc:sldChg chg="addSp delSp modSp add mod">
        <pc:chgData name="GIBSON, MARCIA C CIV USAF AFMC AFLCMC/WAQI TCP" userId="2a89f11f-cba7-4b9b-9ba8-0dc5deca6c72" providerId="ADAL" clId="{39767ED8-2F43-43F5-878C-F651B0819DC2}" dt="2025-04-22T11:06:41.920" v="176" actId="478"/>
        <pc:sldMkLst>
          <pc:docMk/>
          <pc:sldMk cId="3393502987" sldId="265"/>
        </pc:sldMkLst>
        <pc:spChg chg="add del mod">
          <ac:chgData name="GIBSON, MARCIA C CIV USAF AFMC AFLCMC/WAQI TCP" userId="2a89f11f-cba7-4b9b-9ba8-0dc5deca6c72" providerId="ADAL" clId="{39767ED8-2F43-43F5-878C-F651B0819DC2}" dt="2025-04-22T11:06:41.920" v="176" actId="478"/>
          <ac:spMkLst>
            <pc:docMk/>
            <pc:sldMk cId="3393502987" sldId="265"/>
            <ac:spMk id="3" creationId="{449A862F-2FD1-C938-2717-941DDF4ED573}"/>
          </ac:spMkLst>
        </pc:spChg>
        <pc:spChg chg="mod">
          <ac:chgData name="GIBSON, MARCIA C CIV USAF AFMC AFLCMC/WAQI TCP" userId="2a89f11f-cba7-4b9b-9ba8-0dc5deca6c72" providerId="ADAL" clId="{39767ED8-2F43-43F5-878C-F651B0819DC2}" dt="2025-04-21T13:00:39.571" v="98" actId="20577"/>
          <ac:spMkLst>
            <pc:docMk/>
            <pc:sldMk cId="3393502987" sldId="265"/>
            <ac:spMk id="8" creationId="{21E019DB-67E0-D3DE-8F7E-2A9A608A48E5}"/>
          </ac:spMkLst>
        </pc:spChg>
      </pc:sldChg>
      <pc:sldChg chg="addSp delSp modSp add mod">
        <pc:chgData name="GIBSON, MARCIA C CIV USAF AFMC AFLCMC/WAQI TCP" userId="2a89f11f-cba7-4b9b-9ba8-0dc5deca6c72" providerId="ADAL" clId="{39767ED8-2F43-43F5-878C-F651B0819DC2}" dt="2025-04-22T11:06:35.751" v="175" actId="478"/>
        <pc:sldMkLst>
          <pc:docMk/>
          <pc:sldMk cId="390536213" sldId="266"/>
        </pc:sldMkLst>
        <pc:spChg chg="add del mod">
          <ac:chgData name="GIBSON, MARCIA C CIV USAF AFMC AFLCMC/WAQI TCP" userId="2a89f11f-cba7-4b9b-9ba8-0dc5deca6c72" providerId="ADAL" clId="{39767ED8-2F43-43F5-878C-F651B0819DC2}" dt="2025-04-22T11:06:35.751" v="175" actId="478"/>
          <ac:spMkLst>
            <pc:docMk/>
            <pc:sldMk cId="390536213" sldId="266"/>
            <ac:spMk id="3" creationId="{1B275D3C-58E2-F623-86D5-57E3E4FA0AA4}"/>
          </ac:spMkLst>
        </pc:spChg>
        <pc:spChg chg="mod">
          <ac:chgData name="GIBSON, MARCIA C CIV USAF AFMC AFLCMC/WAQI TCP" userId="2a89f11f-cba7-4b9b-9ba8-0dc5deca6c72" providerId="ADAL" clId="{39767ED8-2F43-43F5-878C-F651B0819DC2}" dt="2025-04-21T13:00:12.852" v="80" actId="20577"/>
          <ac:spMkLst>
            <pc:docMk/>
            <pc:sldMk cId="390536213" sldId="266"/>
            <ac:spMk id="8" creationId="{9D17475D-C4C2-5CAE-068C-EA46E1E4FDA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5" y="3"/>
            <a:ext cx="3983250" cy="347168"/>
          </a:xfrm>
          <a:prstGeom prst="rect">
            <a:avLst/>
          </a:prstGeom>
          <a:noFill/>
          <a:ln w="9525">
            <a:noFill/>
            <a:miter lim="800000"/>
            <a:headEnd/>
            <a:tailEnd/>
          </a:ln>
        </p:spPr>
        <p:txBody>
          <a:bodyPr vert="horz" wrap="square" lIns="89597" tIns="44798" rIns="89597" bIns="44798" numCol="1" anchor="t" anchorCtr="0" compatLnSpc="1">
            <a:prstTxWarp prst="textNoShape">
              <a:avLst/>
            </a:prstTxWarp>
          </a:bodyPr>
          <a:lstStyle>
            <a:lvl1pPr defTabSz="897168" eaLnBrk="0" hangingPunct="0">
              <a:defRPr sz="1200">
                <a:cs typeface="+mn-cs"/>
              </a:defRPr>
            </a:lvl1pPr>
          </a:lstStyle>
          <a:p>
            <a:pPr>
              <a:defRPr/>
            </a:pPr>
            <a:endParaRPr lang="en-US" dirty="0"/>
          </a:p>
        </p:txBody>
      </p:sp>
      <p:sp>
        <p:nvSpPr>
          <p:cNvPr id="11267" name="Rectangle 3"/>
          <p:cNvSpPr>
            <a:spLocks noGrp="1" noChangeArrowheads="1"/>
          </p:cNvSpPr>
          <p:nvPr>
            <p:ph type="dt" sz="quarter" idx="1"/>
          </p:nvPr>
        </p:nvSpPr>
        <p:spPr bwMode="auto">
          <a:xfrm>
            <a:off x="5310999" y="3"/>
            <a:ext cx="3983250" cy="347168"/>
          </a:xfrm>
          <a:prstGeom prst="rect">
            <a:avLst/>
          </a:prstGeom>
          <a:noFill/>
          <a:ln w="9525">
            <a:noFill/>
            <a:miter lim="800000"/>
            <a:headEnd/>
            <a:tailEnd/>
          </a:ln>
        </p:spPr>
        <p:txBody>
          <a:bodyPr vert="horz" wrap="square" lIns="89597" tIns="44798" rIns="89597" bIns="44798" numCol="1" anchor="t" anchorCtr="0" compatLnSpc="1">
            <a:prstTxWarp prst="textNoShape">
              <a:avLst/>
            </a:prstTxWarp>
          </a:bodyPr>
          <a:lstStyle>
            <a:lvl1pPr algn="r" defTabSz="897168" eaLnBrk="0" hangingPunct="0">
              <a:defRPr sz="1200">
                <a:cs typeface="+mn-cs"/>
              </a:defRPr>
            </a:lvl1pPr>
          </a:lstStyle>
          <a:p>
            <a:pPr>
              <a:defRPr/>
            </a:pPr>
            <a:endParaRPr lang="en-US" dirty="0"/>
          </a:p>
        </p:txBody>
      </p:sp>
      <p:sp>
        <p:nvSpPr>
          <p:cNvPr id="11268" name="Rectangle 4"/>
          <p:cNvSpPr>
            <a:spLocks noGrp="1" noChangeArrowheads="1"/>
          </p:cNvSpPr>
          <p:nvPr>
            <p:ph type="ftr" sz="quarter" idx="2"/>
          </p:nvPr>
        </p:nvSpPr>
        <p:spPr bwMode="auto">
          <a:xfrm>
            <a:off x="5" y="6653660"/>
            <a:ext cx="3983250" cy="347168"/>
          </a:xfrm>
          <a:prstGeom prst="rect">
            <a:avLst/>
          </a:prstGeom>
          <a:noFill/>
          <a:ln w="9525">
            <a:noFill/>
            <a:miter lim="800000"/>
            <a:headEnd/>
            <a:tailEnd/>
          </a:ln>
        </p:spPr>
        <p:txBody>
          <a:bodyPr vert="horz" wrap="square" lIns="89597" tIns="44798" rIns="89597" bIns="44798" numCol="1" anchor="b" anchorCtr="0" compatLnSpc="1">
            <a:prstTxWarp prst="textNoShape">
              <a:avLst/>
            </a:prstTxWarp>
          </a:bodyPr>
          <a:lstStyle>
            <a:lvl1pPr defTabSz="897168" eaLnBrk="0" hangingPunct="0">
              <a:defRPr sz="1200">
                <a:cs typeface="+mn-cs"/>
              </a:defRPr>
            </a:lvl1pPr>
          </a:lstStyle>
          <a:p>
            <a:pPr>
              <a:defRPr/>
            </a:pPr>
            <a:endParaRPr lang="en-US" dirty="0"/>
          </a:p>
        </p:txBody>
      </p:sp>
      <p:sp>
        <p:nvSpPr>
          <p:cNvPr id="11269" name="Rectangle 5"/>
          <p:cNvSpPr>
            <a:spLocks noGrp="1" noChangeArrowheads="1"/>
          </p:cNvSpPr>
          <p:nvPr>
            <p:ph type="sldNum" sz="quarter" idx="3"/>
          </p:nvPr>
        </p:nvSpPr>
        <p:spPr bwMode="auto">
          <a:xfrm>
            <a:off x="5310999" y="6653660"/>
            <a:ext cx="3983250" cy="347168"/>
          </a:xfrm>
          <a:prstGeom prst="rect">
            <a:avLst/>
          </a:prstGeom>
          <a:noFill/>
          <a:ln w="9525">
            <a:noFill/>
            <a:miter lim="800000"/>
            <a:headEnd/>
            <a:tailEnd/>
          </a:ln>
        </p:spPr>
        <p:txBody>
          <a:bodyPr vert="horz" wrap="square" lIns="89597" tIns="44798" rIns="89597" bIns="44798" numCol="1" anchor="b" anchorCtr="0" compatLnSpc="1">
            <a:prstTxWarp prst="textNoShape">
              <a:avLst/>
            </a:prstTxWarp>
          </a:bodyPr>
          <a:lstStyle>
            <a:lvl1pPr algn="r" defTabSz="897168" eaLnBrk="0" hangingPunct="0">
              <a:defRPr sz="1200">
                <a:cs typeface="+mn-cs"/>
              </a:defRPr>
            </a:lvl1pPr>
          </a:lstStyle>
          <a:p>
            <a:pPr>
              <a:defRPr/>
            </a:pPr>
            <a:fld id="{4917E189-5919-499E-9D5C-B107DB5AEC1C}" type="slidenum">
              <a:rPr lang="en-US"/>
              <a:pPr>
                <a:defRPr/>
              </a:pPr>
              <a:t>‹#›</a:t>
            </a:fld>
            <a:endParaRPr lang="en-US" dirty="0"/>
          </a:p>
        </p:txBody>
      </p:sp>
    </p:spTree>
    <p:extLst>
      <p:ext uri="{BB962C8B-B14F-4D97-AF65-F5344CB8AC3E}">
        <p14:creationId xmlns:p14="http://schemas.microsoft.com/office/powerpoint/2010/main" val="2375204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5" y="3"/>
            <a:ext cx="3983250" cy="347168"/>
          </a:xfrm>
          <a:prstGeom prst="rect">
            <a:avLst/>
          </a:prstGeom>
          <a:noFill/>
          <a:ln w="9525">
            <a:noFill/>
            <a:miter lim="800000"/>
            <a:headEnd/>
            <a:tailEnd/>
          </a:ln>
        </p:spPr>
        <p:txBody>
          <a:bodyPr vert="horz" wrap="square" lIns="89597" tIns="44798" rIns="89597" bIns="44798" numCol="1" anchor="t" anchorCtr="0" compatLnSpc="1">
            <a:prstTxWarp prst="textNoShape">
              <a:avLst/>
            </a:prstTxWarp>
          </a:bodyPr>
          <a:lstStyle>
            <a:lvl1pPr defTabSz="897168" eaLnBrk="0" hangingPunct="0">
              <a:defRPr sz="1200">
                <a:cs typeface="+mn-cs"/>
              </a:defRPr>
            </a:lvl1pPr>
          </a:lstStyle>
          <a:p>
            <a:pPr>
              <a:defRPr/>
            </a:pPr>
            <a:endParaRPr lang="en-US" dirty="0"/>
          </a:p>
        </p:txBody>
      </p:sp>
      <p:sp>
        <p:nvSpPr>
          <p:cNvPr id="66564" name="Rectangle 4"/>
          <p:cNvSpPr>
            <a:spLocks noGrp="1" noRot="1" noChangeAspect="1" noChangeArrowheads="1" noTextEdit="1"/>
          </p:cNvSpPr>
          <p:nvPr>
            <p:ph type="sldImg" idx="2"/>
          </p:nvPr>
        </p:nvSpPr>
        <p:spPr bwMode="auto">
          <a:xfrm>
            <a:off x="2560638" y="290513"/>
            <a:ext cx="4257675" cy="3192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7" name="Rectangle 5"/>
          <p:cNvSpPr>
            <a:spLocks noGrp="1" noChangeArrowheads="1"/>
          </p:cNvSpPr>
          <p:nvPr>
            <p:ph type="body" sz="quarter" idx="3"/>
          </p:nvPr>
        </p:nvSpPr>
        <p:spPr bwMode="auto">
          <a:xfrm>
            <a:off x="1349343" y="3626865"/>
            <a:ext cx="6836726" cy="3124512"/>
          </a:xfrm>
          <a:prstGeom prst="rect">
            <a:avLst/>
          </a:prstGeom>
          <a:noFill/>
          <a:ln w="9525">
            <a:noFill/>
            <a:miter lim="800000"/>
            <a:headEnd/>
            <a:tailEnd/>
          </a:ln>
        </p:spPr>
        <p:txBody>
          <a:bodyPr vert="horz" wrap="square" lIns="89597" tIns="44798" rIns="89597" bIns="4479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3319" name="Rectangle 7"/>
          <p:cNvSpPr>
            <a:spLocks noGrp="1" noChangeArrowheads="1"/>
          </p:cNvSpPr>
          <p:nvPr>
            <p:ph type="sldNum" sz="quarter" idx="5"/>
          </p:nvPr>
        </p:nvSpPr>
        <p:spPr bwMode="auto">
          <a:xfrm>
            <a:off x="8661679" y="6653660"/>
            <a:ext cx="632570" cy="347168"/>
          </a:xfrm>
          <a:prstGeom prst="rect">
            <a:avLst/>
          </a:prstGeom>
          <a:noFill/>
          <a:ln w="9525">
            <a:noFill/>
            <a:miter lim="800000"/>
            <a:headEnd/>
            <a:tailEnd/>
          </a:ln>
        </p:spPr>
        <p:txBody>
          <a:bodyPr vert="horz" wrap="square" lIns="89597" tIns="44798" rIns="89597" bIns="44798" numCol="1" anchor="b" anchorCtr="0" compatLnSpc="1">
            <a:prstTxWarp prst="textNoShape">
              <a:avLst/>
            </a:prstTxWarp>
          </a:bodyPr>
          <a:lstStyle>
            <a:lvl1pPr algn="r" defTabSz="897168" eaLnBrk="0" hangingPunct="0">
              <a:defRPr sz="1200">
                <a:cs typeface="+mn-cs"/>
              </a:defRPr>
            </a:lvl1pPr>
          </a:lstStyle>
          <a:p>
            <a:pPr>
              <a:defRPr/>
            </a:pPr>
            <a:fld id="{821D02C2-1FAC-4BA2-9E29-0C899DE22B6C}" type="slidenum">
              <a:rPr lang="en-US"/>
              <a:pPr>
                <a:defRPr/>
              </a:pPr>
              <a:t>‹#›</a:t>
            </a:fld>
            <a:endParaRPr lang="en-US" dirty="0"/>
          </a:p>
        </p:txBody>
      </p:sp>
    </p:spTree>
    <p:extLst>
      <p:ext uri="{BB962C8B-B14F-4D97-AF65-F5344CB8AC3E}">
        <p14:creationId xmlns:p14="http://schemas.microsoft.com/office/powerpoint/2010/main" val="2749894974"/>
      </p:ext>
    </p:extLst>
  </p:cSld>
  <p:clrMap bg1="lt1" tx1="dk1" bg2="lt2" tx2="dk2" accent1="accent1" accent2="accent2" accent3="accent3" accent4="accent4" accent5="accent5" accent6="accent6" hlink="hlink" folHlink="folHlink"/>
  <p:notesStyle>
    <a:lvl1pPr marL="171450" indent="-171450"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628650" indent="-171450"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1085850" indent="-171450"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1543050" indent="-171450"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2000250" indent="-171450" algn="l" rtl="0" eaLnBrk="0" fontAlgn="base" hangingPunct="0">
      <a:spcBef>
        <a:spcPct val="30000"/>
      </a:spcBef>
      <a:spcAft>
        <a:spcPct val="0"/>
      </a:spcAft>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4338" y="522288"/>
            <a:ext cx="4022725" cy="3017837"/>
          </a:xfrm>
        </p:spPr>
      </p:sp>
      <p:sp>
        <p:nvSpPr>
          <p:cNvPr id="3" name="Notes Placeholder 2"/>
          <p:cNvSpPr>
            <a:spLocks noGrp="1"/>
          </p:cNvSpPr>
          <p:nvPr>
            <p:ph type="body" idx="1"/>
          </p:nvPr>
        </p:nvSpPr>
        <p:spPr>
          <a:xfrm>
            <a:off x="1567542" y="3687745"/>
            <a:ext cx="6893169" cy="3017836"/>
          </a:xfrm>
        </p:spPr>
        <p:txBody>
          <a:bodyPr/>
          <a:lstStyle/>
          <a:p>
            <a:pPr lvl="5"/>
            <a:endParaRPr lang="en-US" dirty="0"/>
          </a:p>
        </p:txBody>
      </p:sp>
      <p:sp>
        <p:nvSpPr>
          <p:cNvPr id="4" name="Slide Number Placeholder 3"/>
          <p:cNvSpPr>
            <a:spLocks noGrp="1"/>
          </p:cNvSpPr>
          <p:nvPr>
            <p:ph type="sldNum" sz="quarter" idx="5"/>
          </p:nvPr>
        </p:nvSpPr>
        <p:spPr/>
        <p:txBody>
          <a:bodyPr/>
          <a:lstStyle/>
          <a:p>
            <a:pPr>
              <a:defRPr/>
            </a:pPr>
            <a:fld id="{821D02C2-1FAC-4BA2-9E29-0C899DE22B6C}" type="slidenum">
              <a:rPr lang="en-US" smtClean="0"/>
              <a:pPr>
                <a:defRPr/>
              </a:pPr>
              <a:t>1</a:t>
            </a:fld>
            <a:endParaRPr lang="en-US" dirty="0"/>
          </a:p>
        </p:txBody>
      </p:sp>
    </p:spTree>
    <p:extLst>
      <p:ext uri="{BB962C8B-B14F-4D97-AF65-F5344CB8AC3E}">
        <p14:creationId xmlns:p14="http://schemas.microsoft.com/office/powerpoint/2010/main" val="732233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33650" y="441325"/>
            <a:ext cx="4338638" cy="3252788"/>
          </a:xfrm>
        </p:spPr>
      </p:sp>
      <p:sp>
        <p:nvSpPr>
          <p:cNvPr id="3" name="Notes Placeholder 2"/>
          <p:cNvSpPr>
            <a:spLocks noGrp="1"/>
          </p:cNvSpPr>
          <p:nvPr>
            <p:ph type="body" idx="1"/>
          </p:nvPr>
        </p:nvSpPr>
        <p:spPr>
          <a:xfrm>
            <a:off x="1228764" y="3717294"/>
            <a:ext cx="6836726" cy="3124512"/>
          </a:xfrm>
        </p:spPr>
        <p:txBody>
          <a:bodyPr/>
          <a:lstStyle/>
          <a:p>
            <a:endParaRPr lang="en-US"/>
          </a:p>
        </p:txBody>
      </p:sp>
      <p:sp>
        <p:nvSpPr>
          <p:cNvPr id="4" name="Slide Number Placeholder 3"/>
          <p:cNvSpPr>
            <a:spLocks noGrp="1"/>
          </p:cNvSpPr>
          <p:nvPr>
            <p:ph type="sldNum" sz="quarter" idx="5"/>
          </p:nvPr>
        </p:nvSpPr>
        <p:spPr/>
        <p:txBody>
          <a:bodyPr/>
          <a:lstStyle/>
          <a:p>
            <a:pPr>
              <a:defRPr/>
            </a:pPr>
            <a:fld id="{821D02C2-1FAC-4BA2-9E29-0C899DE22B6C}" type="slidenum">
              <a:rPr lang="en-US" smtClean="0"/>
              <a:pPr>
                <a:defRPr/>
              </a:pPr>
              <a:t>2</a:t>
            </a:fld>
            <a:endParaRPr lang="en-US" dirty="0"/>
          </a:p>
        </p:txBody>
      </p:sp>
    </p:spTree>
    <p:extLst>
      <p:ext uri="{BB962C8B-B14F-4D97-AF65-F5344CB8AC3E}">
        <p14:creationId xmlns:p14="http://schemas.microsoft.com/office/powerpoint/2010/main" val="3368226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DE093-22C2-F4BD-5645-EB1581A649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AAFFC21-B86E-3FA5-A0F4-C8FD4F768213}"/>
              </a:ext>
            </a:extLst>
          </p:cNvPr>
          <p:cNvSpPr>
            <a:spLocks noGrp="1" noRot="1" noChangeAspect="1"/>
          </p:cNvSpPr>
          <p:nvPr>
            <p:ph type="sldImg"/>
          </p:nvPr>
        </p:nvSpPr>
        <p:spPr>
          <a:xfrm>
            <a:off x="2533650" y="441325"/>
            <a:ext cx="4338638" cy="3252788"/>
          </a:xfrm>
        </p:spPr>
      </p:sp>
      <p:sp>
        <p:nvSpPr>
          <p:cNvPr id="3" name="Notes Placeholder 2">
            <a:extLst>
              <a:ext uri="{FF2B5EF4-FFF2-40B4-BE49-F238E27FC236}">
                <a16:creationId xmlns:a16="http://schemas.microsoft.com/office/drawing/2014/main" id="{1FF5A7C0-CAF0-7DA0-CED2-384C1D111CDA}"/>
              </a:ext>
            </a:extLst>
          </p:cNvPr>
          <p:cNvSpPr>
            <a:spLocks noGrp="1"/>
          </p:cNvSpPr>
          <p:nvPr>
            <p:ph type="body" idx="1"/>
          </p:nvPr>
        </p:nvSpPr>
        <p:spPr>
          <a:xfrm>
            <a:off x="1228764" y="3717294"/>
            <a:ext cx="6836726" cy="3124512"/>
          </a:xfrm>
        </p:spPr>
        <p:txBody>
          <a:bodyPr/>
          <a:lstStyle/>
          <a:p>
            <a:endParaRPr lang="en-US"/>
          </a:p>
        </p:txBody>
      </p:sp>
      <p:sp>
        <p:nvSpPr>
          <p:cNvPr id="4" name="Slide Number Placeholder 3">
            <a:extLst>
              <a:ext uri="{FF2B5EF4-FFF2-40B4-BE49-F238E27FC236}">
                <a16:creationId xmlns:a16="http://schemas.microsoft.com/office/drawing/2014/main" id="{7A9ED02A-B58D-F532-2991-E91046BD11A6}"/>
              </a:ext>
            </a:extLst>
          </p:cNvPr>
          <p:cNvSpPr>
            <a:spLocks noGrp="1"/>
          </p:cNvSpPr>
          <p:nvPr>
            <p:ph type="sldNum" sz="quarter" idx="5"/>
          </p:nvPr>
        </p:nvSpPr>
        <p:spPr/>
        <p:txBody>
          <a:bodyPr/>
          <a:lstStyle/>
          <a:p>
            <a:pPr>
              <a:defRPr/>
            </a:pPr>
            <a:fld id="{821D02C2-1FAC-4BA2-9E29-0C899DE22B6C}" type="slidenum">
              <a:rPr lang="en-US" smtClean="0"/>
              <a:pPr>
                <a:defRPr/>
              </a:pPr>
              <a:t>3</a:t>
            </a:fld>
            <a:endParaRPr lang="en-US" dirty="0"/>
          </a:p>
        </p:txBody>
      </p:sp>
    </p:spTree>
    <p:extLst>
      <p:ext uri="{BB962C8B-B14F-4D97-AF65-F5344CB8AC3E}">
        <p14:creationId xmlns:p14="http://schemas.microsoft.com/office/powerpoint/2010/main" val="2762847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466746-F0F2-EC1F-BF55-36C08FBD99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7F61A3-D007-8B69-CA1F-F7D9CC84BFF8}"/>
              </a:ext>
            </a:extLst>
          </p:cNvPr>
          <p:cNvSpPr>
            <a:spLocks noGrp="1" noRot="1" noChangeAspect="1"/>
          </p:cNvSpPr>
          <p:nvPr>
            <p:ph type="sldImg"/>
          </p:nvPr>
        </p:nvSpPr>
        <p:spPr>
          <a:xfrm>
            <a:off x="2533650" y="441325"/>
            <a:ext cx="4338638" cy="3252788"/>
          </a:xfrm>
        </p:spPr>
      </p:sp>
      <p:sp>
        <p:nvSpPr>
          <p:cNvPr id="3" name="Notes Placeholder 2">
            <a:extLst>
              <a:ext uri="{FF2B5EF4-FFF2-40B4-BE49-F238E27FC236}">
                <a16:creationId xmlns:a16="http://schemas.microsoft.com/office/drawing/2014/main" id="{008C3C2A-76A6-4155-0327-E738BA24A3A4}"/>
              </a:ext>
            </a:extLst>
          </p:cNvPr>
          <p:cNvSpPr>
            <a:spLocks noGrp="1"/>
          </p:cNvSpPr>
          <p:nvPr>
            <p:ph type="body" idx="1"/>
          </p:nvPr>
        </p:nvSpPr>
        <p:spPr>
          <a:xfrm>
            <a:off x="1228764" y="3717294"/>
            <a:ext cx="6836726" cy="3124512"/>
          </a:xfrm>
        </p:spPr>
        <p:txBody>
          <a:bodyPr/>
          <a:lstStyle/>
          <a:p>
            <a:endParaRPr lang="en-US"/>
          </a:p>
        </p:txBody>
      </p:sp>
      <p:sp>
        <p:nvSpPr>
          <p:cNvPr id="4" name="Slide Number Placeholder 3">
            <a:extLst>
              <a:ext uri="{FF2B5EF4-FFF2-40B4-BE49-F238E27FC236}">
                <a16:creationId xmlns:a16="http://schemas.microsoft.com/office/drawing/2014/main" id="{B2BEED2C-8CAA-84EE-744F-89A2030DE042}"/>
              </a:ext>
            </a:extLst>
          </p:cNvPr>
          <p:cNvSpPr>
            <a:spLocks noGrp="1"/>
          </p:cNvSpPr>
          <p:nvPr>
            <p:ph type="sldNum" sz="quarter" idx="5"/>
          </p:nvPr>
        </p:nvSpPr>
        <p:spPr/>
        <p:txBody>
          <a:bodyPr/>
          <a:lstStyle/>
          <a:p>
            <a:pPr>
              <a:defRPr/>
            </a:pPr>
            <a:fld id="{821D02C2-1FAC-4BA2-9E29-0C899DE22B6C}" type="slidenum">
              <a:rPr lang="en-US" smtClean="0"/>
              <a:pPr>
                <a:defRPr/>
              </a:pPr>
              <a:t>4</a:t>
            </a:fld>
            <a:endParaRPr lang="en-US" dirty="0"/>
          </a:p>
        </p:txBody>
      </p:sp>
    </p:spTree>
    <p:extLst>
      <p:ext uri="{BB962C8B-B14F-4D97-AF65-F5344CB8AC3E}">
        <p14:creationId xmlns:p14="http://schemas.microsoft.com/office/powerpoint/2010/main" val="3329445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96AD4B-6D92-F353-8E20-87B24DE3AB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55E5EC-81AB-15B3-E0D3-636BA2564601}"/>
              </a:ext>
            </a:extLst>
          </p:cNvPr>
          <p:cNvSpPr>
            <a:spLocks noGrp="1" noRot="1" noChangeAspect="1"/>
          </p:cNvSpPr>
          <p:nvPr>
            <p:ph type="sldImg"/>
          </p:nvPr>
        </p:nvSpPr>
        <p:spPr>
          <a:xfrm>
            <a:off x="2533650" y="441325"/>
            <a:ext cx="4338638" cy="3252788"/>
          </a:xfrm>
        </p:spPr>
      </p:sp>
      <p:sp>
        <p:nvSpPr>
          <p:cNvPr id="3" name="Notes Placeholder 2">
            <a:extLst>
              <a:ext uri="{FF2B5EF4-FFF2-40B4-BE49-F238E27FC236}">
                <a16:creationId xmlns:a16="http://schemas.microsoft.com/office/drawing/2014/main" id="{45DDC9A2-2530-2B89-8264-A2A1BC1DFFF9}"/>
              </a:ext>
            </a:extLst>
          </p:cNvPr>
          <p:cNvSpPr>
            <a:spLocks noGrp="1"/>
          </p:cNvSpPr>
          <p:nvPr>
            <p:ph type="body" idx="1"/>
          </p:nvPr>
        </p:nvSpPr>
        <p:spPr>
          <a:xfrm>
            <a:off x="1228764" y="3717294"/>
            <a:ext cx="6836726" cy="3124512"/>
          </a:xfrm>
        </p:spPr>
        <p:txBody>
          <a:bodyPr/>
          <a:lstStyle/>
          <a:p>
            <a:endParaRPr lang="en-US"/>
          </a:p>
        </p:txBody>
      </p:sp>
      <p:sp>
        <p:nvSpPr>
          <p:cNvPr id="4" name="Slide Number Placeholder 3">
            <a:extLst>
              <a:ext uri="{FF2B5EF4-FFF2-40B4-BE49-F238E27FC236}">
                <a16:creationId xmlns:a16="http://schemas.microsoft.com/office/drawing/2014/main" id="{DCA29637-74D9-FB04-225B-1D3FA37BB489}"/>
              </a:ext>
            </a:extLst>
          </p:cNvPr>
          <p:cNvSpPr>
            <a:spLocks noGrp="1"/>
          </p:cNvSpPr>
          <p:nvPr>
            <p:ph type="sldNum" sz="quarter" idx="5"/>
          </p:nvPr>
        </p:nvSpPr>
        <p:spPr/>
        <p:txBody>
          <a:bodyPr/>
          <a:lstStyle/>
          <a:p>
            <a:pPr>
              <a:defRPr/>
            </a:pPr>
            <a:fld id="{821D02C2-1FAC-4BA2-9E29-0C899DE22B6C}" type="slidenum">
              <a:rPr lang="en-US" smtClean="0"/>
              <a:pPr>
                <a:defRPr/>
              </a:pPr>
              <a:t>5</a:t>
            </a:fld>
            <a:endParaRPr lang="en-US" dirty="0"/>
          </a:p>
        </p:txBody>
      </p:sp>
    </p:spTree>
    <p:extLst>
      <p:ext uri="{BB962C8B-B14F-4D97-AF65-F5344CB8AC3E}">
        <p14:creationId xmlns:p14="http://schemas.microsoft.com/office/powerpoint/2010/main" val="2114317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60638" y="290513"/>
            <a:ext cx="4257675" cy="31924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21D02C2-1FAC-4BA2-9E29-0C899DE22B6C}" type="slidenum">
              <a:rPr lang="en-US" smtClean="0"/>
              <a:pPr>
                <a:defRPr/>
              </a:pPr>
              <a:t>6</a:t>
            </a:fld>
            <a:endParaRPr lang="en-US" dirty="0"/>
          </a:p>
        </p:txBody>
      </p:sp>
    </p:spTree>
    <p:extLst>
      <p:ext uri="{BB962C8B-B14F-4D97-AF65-F5344CB8AC3E}">
        <p14:creationId xmlns:p14="http://schemas.microsoft.com/office/powerpoint/2010/main" val="861020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977900" y="253496"/>
            <a:ext cx="7239000" cy="686301"/>
          </a:xfrm>
          <a:prstGeom prst="rect">
            <a:avLst/>
          </a:prstGeom>
        </p:spPr>
        <p:txBody>
          <a:bodyPr lIns="0" tIns="0" rIns="0" bIns="0"/>
          <a:lstStyle>
            <a:lvl1pPr>
              <a:defRPr sz="3200" b="1" i="0">
                <a:solidFill>
                  <a:schemeClr val="tx1"/>
                </a:solidFill>
                <a:latin typeface="Arial"/>
                <a:cs typeface="Arial"/>
              </a:defRPr>
            </a:lvl1pPr>
          </a:lstStyle>
          <a:p>
            <a:endParaRPr dirty="0"/>
          </a:p>
        </p:txBody>
      </p:sp>
      <p:sp>
        <p:nvSpPr>
          <p:cNvPr id="7" name="Slide Number Placeholder 6"/>
          <p:cNvSpPr>
            <a:spLocks noGrp="1" noChangeArrowheads="1"/>
          </p:cNvSpPr>
          <p:nvPr>
            <p:ph type="sldNum" sz="quarter" idx="4"/>
          </p:nvPr>
        </p:nvSpPr>
        <p:spPr bwMode="auto">
          <a:xfrm>
            <a:off x="8432802" y="6520876"/>
            <a:ext cx="711199" cy="33712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100" b="0">
                <a:latin typeface="+mn-lt"/>
              </a:defRPr>
            </a:lvl1pPr>
          </a:lstStyle>
          <a:p>
            <a:fld id="{11218C2E-65CB-4471-B8A9-3704A852BB21}" type="slidenum">
              <a:rPr lang="en-US" smtClean="0">
                <a:solidFill>
                  <a:srgbClr val="000000"/>
                </a:solidFill>
              </a:rPr>
              <a:pPr/>
              <a:t>‹#›</a:t>
            </a:fld>
            <a:endParaRPr lang="en-US" dirty="0">
              <a:solidFill>
                <a:srgbClr val="000000"/>
              </a:solidFill>
            </a:endParaRPr>
          </a:p>
        </p:txBody>
      </p:sp>
      <p:sp>
        <p:nvSpPr>
          <p:cNvPr id="5" name="Rectangle 3"/>
          <p:cNvSpPr>
            <a:spLocks noGrp="1" noChangeArrowheads="1"/>
          </p:cNvSpPr>
          <p:nvPr>
            <p:ph idx="1"/>
          </p:nvPr>
        </p:nvSpPr>
        <p:spPr bwMode="auto">
          <a:xfrm>
            <a:off x="463550" y="1257300"/>
            <a:ext cx="7753350" cy="4552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5pPr marL="2057349" indent="-228594">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3968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708067" y="200026"/>
            <a:ext cx="5668818" cy="742084"/>
          </a:xfrm>
        </p:spPr>
        <p:txBody>
          <a:bodyPr/>
          <a:lstStyle>
            <a:lvl1pPr>
              <a:defRPr/>
            </a:lvl1pPr>
          </a:lstStyle>
          <a:p>
            <a:r>
              <a:rPr lang="en-US"/>
              <a:t>Click to add title</a:t>
            </a:r>
          </a:p>
        </p:txBody>
      </p:sp>
      <p:sp>
        <p:nvSpPr>
          <p:cNvPr id="6" name="Rectangle 3"/>
          <p:cNvSpPr>
            <a:spLocks noGrp="1" noChangeArrowheads="1"/>
          </p:cNvSpPr>
          <p:nvPr>
            <p:ph idx="1"/>
          </p:nvPr>
        </p:nvSpPr>
        <p:spPr bwMode="auto">
          <a:xfrm>
            <a:off x="463550" y="1257300"/>
            <a:ext cx="7753350" cy="4552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5pPr marL="2057349" indent="-228594">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noChangeArrowheads="1"/>
          </p:cNvSpPr>
          <p:nvPr>
            <p:ph type="sldNum" sz="quarter" idx="4"/>
          </p:nvPr>
        </p:nvSpPr>
        <p:spPr bwMode="auto">
          <a:xfrm>
            <a:off x="8416412" y="6400800"/>
            <a:ext cx="7275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100" b="0">
                <a:latin typeface="+mn-lt"/>
              </a:defRPr>
            </a:lvl1pPr>
          </a:lstStyle>
          <a:p>
            <a:fld id="{11218C2E-65CB-4471-B8A9-3704A852BB21}"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591185622"/>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63550" y="1257300"/>
            <a:ext cx="7753350" cy="4991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8407731" y="6495806"/>
            <a:ext cx="736270" cy="36219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100" b="0">
                <a:latin typeface="Times New Roman" panose="02020603050405020304" pitchFamily="18" charset="0"/>
                <a:cs typeface="Times New Roman" panose="02020603050405020304" pitchFamily="18" charset="0"/>
              </a:defRPr>
            </a:lvl1pPr>
          </a:lstStyle>
          <a:p>
            <a:fld id="{11218C2E-65CB-4471-B8A9-3704A852BB21}" type="slidenum">
              <a:rPr lang="en-US" smtClean="0">
                <a:solidFill>
                  <a:srgbClr val="000000"/>
                </a:solidFill>
              </a:rPr>
              <a:pPr/>
              <a:t>‹#›</a:t>
            </a:fld>
            <a:endParaRPr lang="en-US" dirty="0">
              <a:solidFill>
                <a:srgbClr val="000000"/>
              </a:solidFill>
            </a:endParaRPr>
          </a:p>
        </p:txBody>
      </p:sp>
      <p:sp>
        <p:nvSpPr>
          <p:cNvPr id="1103" name="Text Box 79"/>
          <p:cNvSpPr txBox="1">
            <a:spLocks noChangeArrowheads="1"/>
          </p:cNvSpPr>
          <p:nvPr/>
        </p:nvSpPr>
        <p:spPr bwMode="auto">
          <a:xfrm>
            <a:off x="2947990" y="854078"/>
            <a:ext cx="184731" cy="461665"/>
          </a:xfrm>
          <a:prstGeom prst="rect">
            <a:avLst/>
          </a:prstGeom>
          <a:noFill/>
          <a:ln w="9525">
            <a:noFill/>
            <a:miter lim="800000"/>
            <a:headEnd/>
            <a:tailEnd/>
          </a:ln>
          <a:effectLst/>
        </p:spPr>
        <p:txBody>
          <a:bodyPr wrap="none">
            <a:spAutoFit/>
          </a:bodyPr>
          <a:lstStyle/>
          <a:p>
            <a:endParaRPr lang="en-US" sz="2400" b="1" i="1" dirty="0">
              <a:solidFill>
                <a:srgbClr val="3333CC"/>
              </a:solidFill>
              <a:latin typeface="Arial"/>
            </a:endParaRPr>
          </a:p>
        </p:txBody>
      </p:sp>
      <p:sp>
        <p:nvSpPr>
          <p:cNvPr id="15" name="Rectangle 205"/>
          <p:cNvSpPr>
            <a:spLocks noChangeArrowheads="1"/>
          </p:cNvSpPr>
          <p:nvPr/>
        </p:nvSpPr>
        <p:spPr bwMode="auto">
          <a:xfrm flipV="1">
            <a:off x="0" y="1007877"/>
            <a:ext cx="9144000" cy="76916"/>
          </a:xfrm>
          <a:prstGeom prst="rect">
            <a:avLst/>
          </a:prstGeom>
          <a:gradFill rotWithShape="0">
            <a:gsLst>
              <a:gs pos="0">
                <a:srgbClr val="000099"/>
              </a:gs>
              <a:gs pos="50000">
                <a:schemeClr val="accent2"/>
              </a:gs>
              <a:gs pos="100000">
                <a:srgbClr val="000099"/>
              </a:gs>
            </a:gsLst>
            <a:lin ang="18900000" scaled="1"/>
          </a:gradFill>
          <a:ln w="9525">
            <a:noFill/>
            <a:miter lim="800000"/>
            <a:headEnd/>
            <a:tailEnd/>
          </a:ln>
          <a:effectLst/>
        </p:spPr>
        <p:txBody>
          <a:bodyPr wrap="none" anchor="ctr"/>
          <a:lstStyle/>
          <a:p>
            <a:endParaRPr lang="en-US" sz="1100" b="1" dirty="0">
              <a:solidFill>
                <a:srgbClr val="000000"/>
              </a:solidFill>
              <a:latin typeface="Arial"/>
            </a:endParaRPr>
          </a:p>
        </p:txBody>
      </p:sp>
      <p:sp>
        <p:nvSpPr>
          <p:cNvPr id="14" name="Rectangle 13"/>
          <p:cNvSpPr/>
          <p:nvPr userDrawn="1"/>
        </p:nvSpPr>
        <p:spPr>
          <a:xfrm>
            <a:off x="2518846" y="79465"/>
            <a:ext cx="4113528" cy="19809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2700">
              <a:spcBef>
                <a:spcPts val="100"/>
              </a:spcBef>
            </a:pPr>
            <a:r>
              <a:rPr lang="en-US" sz="1800" dirty="0">
                <a:solidFill>
                  <a:srgbClr val="FF0000"/>
                </a:solidFill>
                <a:latin typeface="Calibri"/>
                <a:cs typeface="Calibri"/>
              </a:rPr>
              <a:t>Controlled</a:t>
            </a:r>
            <a:r>
              <a:rPr lang="en-US" sz="1800" spc="-65" dirty="0">
                <a:solidFill>
                  <a:srgbClr val="FF0000"/>
                </a:solidFill>
                <a:latin typeface="Calibri"/>
                <a:cs typeface="Calibri"/>
              </a:rPr>
              <a:t> </a:t>
            </a:r>
            <a:r>
              <a:rPr lang="en-US" sz="1800" dirty="0">
                <a:solidFill>
                  <a:srgbClr val="FF0000"/>
                </a:solidFill>
                <a:latin typeface="Calibri"/>
                <a:cs typeface="Calibri"/>
              </a:rPr>
              <a:t>Unclassified</a:t>
            </a:r>
            <a:r>
              <a:rPr lang="en-US" sz="1800" spc="-55" dirty="0">
                <a:solidFill>
                  <a:srgbClr val="FF0000"/>
                </a:solidFill>
                <a:latin typeface="Calibri"/>
                <a:cs typeface="Calibri"/>
              </a:rPr>
              <a:t> </a:t>
            </a:r>
            <a:r>
              <a:rPr lang="en-US" sz="1800" dirty="0">
                <a:solidFill>
                  <a:srgbClr val="FF0000"/>
                </a:solidFill>
                <a:latin typeface="Calibri"/>
                <a:cs typeface="Calibri"/>
              </a:rPr>
              <a:t>Information</a:t>
            </a:r>
            <a:r>
              <a:rPr lang="en-US" sz="1800" spc="-60" dirty="0">
                <a:solidFill>
                  <a:srgbClr val="FF0000"/>
                </a:solidFill>
                <a:latin typeface="Calibri"/>
                <a:cs typeface="Calibri"/>
              </a:rPr>
              <a:t> </a:t>
            </a:r>
            <a:r>
              <a:rPr lang="en-US" sz="1800" spc="-11" dirty="0">
                <a:solidFill>
                  <a:srgbClr val="FF0000"/>
                </a:solidFill>
                <a:latin typeface="Calibri"/>
                <a:cs typeface="Calibri"/>
              </a:rPr>
              <a:t>(CUI)</a:t>
            </a:r>
            <a:endParaRPr lang="en-US" sz="1800" dirty="0">
              <a:latin typeface="Calibri"/>
              <a:cs typeface="Calibri"/>
            </a:endParaRPr>
          </a:p>
        </p:txBody>
      </p:sp>
      <p:sp>
        <p:nvSpPr>
          <p:cNvPr id="16" name="Rectangle 2"/>
          <p:cNvSpPr>
            <a:spLocks noGrp="1" noChangeArrowheads="1"/>
          </p:cNvSpPr>
          <p:nvPr>
            <p:ph type="title"/>
          </p:nvPr>
        </p:nvSpPr>
        <p:spPr bwMode="auto">
          <a:xfrm>
            <a:off x="952500" y="309895"/>
            <a:ext cx="7239000" cy="53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pic>
        <p:nvPicPr>
          <p:cNvPr id="17" name="Picture 10" descr="F-15 SPO Sheild.t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285933" y="16772"/>
            <a:ext cx="842910" cy="98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userDrawn="1"/>
        </p:nvSpPr>
        <p:spPr>
          <a:xfrm>
            <a:off x="2193067" y="863170"/>
            <a:ext cx="4703532" cy="338554"/>
          </a:xfrm>
          <a:prstGeom prst="rect">
            <a:avLst/>
          </a:prstGeom>
          <a:solidFill>
            <a:schemeClr val="bg1"/>
          </a:solidFill>
          <a:ln>
            <a:noFill/>
          </a:ln>
        </p:spPr>
        <p:txBody>
          <a:bodyPr wrap="none" rtlCol="0">
            <a:spAutoFit/>
          </a:bodyPr>
          <a:lstStyle/>
          <a:p>
            <a:r>
              <a:rPr lang="en-US" sz="1600" b="1" i="1" dirty="0">
                <a:solidFill>
                  <a:srgbClr val="3611BD"/>
                </a:solidFill>
                <a:latin typeface="Arial" panose="020B0604020202020204" pitchFamily="34" charset="0"/>
                <a:cs typeface="Arial" panose="020B0604020202020204" pitchFamily="34" charset="0"/>
              </a:rPr>
              <a:t>Providing the warfighters mission-ready F-15s</a:t>
            </a:r>
          </a:p>
        </p:txBody>
      </p:sp>
      <p:sp>
        <p:nvSpPr>
          <p:cNvPr id="2" name="Rectangle 1">
            <a:extLst>
              <a:ext uri="{FF2B5EF4-FFF2-40B4-BE49-F238E27FC236}">
                <a16:creationId xmlns:a16="http://schemas.microsoft.com/office/drawing/2014/main" id="{9DB60619-84B1-88D5-2C23-B5BF8BE94B32}"/>
              </a:ext>
            </a:extLst>
          </p:cNvPr>
          <p:cNvSpPr/>
          <p:nvPr userDrawn="1"/>
        </p:nvSpPr>
        <p:spPr>
          <a:xfrm>
            <a:off x="2571177" y="6448092"/>
            <a:ext cx="4147181" cy="402858"/>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2700">
              <a:spcBef>
                <a:spcPts val="100"/>
              </a:spcBef>
            </a:pPr>
            <a:r>
              <a:rPr lang="en-US" sz="1800" dirty="0">
                <a:solidFill>
                  <a:srgbClr val="FF0000"/>
                </a:solidFill>
                <a:latin typeface="Calibri"/>
                <a:cs typeface="Calibri"/>
              </a:rPr>
              <a:t>Controlled</a:t>
            </a:r>
            <a:r>
              <a:rPr lang="en-US" sz="1800" spc="-65" dirty="0">
                <a:solidFill>
                  <a:srgbClr val="FF0000"/>
                </a:solidFill>
                <a:latin typeface="Calibri"/>
                <a:cs typeface="Calibri"/>
              </a:rPr>
              <a:t> </a:t>
            </a:r>
            <a:r>
              <a:rPr lang="en-US" sz="1800" dirty="0">
                <a:solidFill>
                  <a:srgbClr val="FF0000"/>
                </a:solidFill>
                <a:latin typeface="Calibri"/>
                <a:cs typeface="Calibri"/>
              </a:rPr>
              <a:t>Unclassified</a:t>
            </a:r>
            <a:r>
              <a:rPr lang="en-US" sz="1800" spc="-55" dirty="0">
                <a:solidFill>
                  <a:srgbClr val="FF0000"/>
                </a:solidFill>
                <a:latin typeface="Calibri"/>
                <a:cs typeface="Calibri"/>
              </a:rPr>
              <a:t> </a:t>
            </a:r>
            <a:r>
              <a:rPr lang="en-US" sz="1800" dirty="0">
                <a:solidFill>
                  <a:srgbClr val="FF0000"/>
                </a:solidFill>
                <a:latin typeface="Calibri"/>
                <a:cs typeface="Calibri"/>
              </a:rPr>
              <a:t>Information</a:t>
            </a:r>
            <a:r>
              <a:rPr lang="en-US" sz="1800" spc="-60" dirty="0">
                <a:solidFill>
                  <a:srgbClr val="FF0000"/>
                </a:solidFill>
                <a:latin typeface="Calibri"/>
                <a:cs typeface="Calibri"/>
              </a:rPr>
              <a:t> </a:t>
            </a:r>
            <a:r>
              <a:rPr lang="en-US" sz="1800" spc="-11" dirty="0">
                <a:solidFill>
                  <a:srgbClr val="FF0000"/>
                </a:solidFill>
                <a:latin typeface="Calibri"/>
                <a:cs typeface="Calibri"/>
              </a:rPr>
              <a:t>(CUI)</a:t>
            </a:r>
            <a:endParaRPr lang="en-US" sz="1800" dirty="0">
              <a:latin typeface="Calibri"/>
              <a:cs typeface="Calibri"/>
            </a:endParaRPr>
          </a:p>
        </p:txBody>
      </p:sp>
      <p:pic>
        <p:nvPicPr>
          <p:cNvPr id="3" name="object 2">
            <a:extLst>
              <a:ext uri="{FF2B5EF4-FFF2-40B4-BE49-F238E27FC236}">
                <a16:creationId xmlns:a16="http://schemas.microsoft.com/office/drawing/2014/main" id="{EDB5F398-E74F-E662-C598-662D96159CE0}"/>
              </a:ext>
            </a:extLst>
          </p:cNvPr>
          <p:cNvPicPr/>
          <p:nvPr userDrawn="1"/>
        </p:nvPicPr>
        <p:blipFill>
          <a:blip r:embed="rId5" cstate="print"/>
          <a:stretch>
            <a:fillRect/>
          </a:stretch>
        </p:blipFill>
        <p:spPr>
          <a:xfrm>
            <a:off x="65152" y="59058"/>
            <a:ext cx="663512" cy="909133"/>
          </a:xfrm>
          <a:prstGeom prst="rect">
            <a:avLst/>
          </a:prstGeom>
        </p:spPr>
      </p:pic>
    </p:spTree>
    <p:extLst>
      <p:ext uri="{BB962C8B-B14F-4D97-AF65-F5344CB8AC3E}">
        <p14:creationId xmlns:p14="http://schemas.microsoft.com/office/powerpoint/2010/main" val="3316152705"/>
      </p:ext>
    </p:extLst>
  </p:cSld>
  <p:clrMap bg1="lt1" tx1="dk1" bg2="lt2" tx2="dk2" accent1="accent1" accent2="accent2" accent3="accent3" accent4="accent4" accent5="accent5" accent6="accent6" hlink="hlink" folHlink="folHlink"/>
  <p:sldLayoutIdLst>
    <p:sldLayoutId id="2147498550" r:id="rId1"/>
    <p:sldLayoutId id="2147498553" r:id="rId2"/>
  </p:sldLayoutIdLst>
  <p:transition/>
  <p:hf hdr="0" ftr="0" dt="0"/>
  <p:txStyles>
    <p:titleStyle>
      <a:lvl1pPr algn="ctr" rtl="0" eaLnBrk="1" fontAlgn="base" hangingPunct="1">
        <a:spcBef>
          <a:spcPct val="0"/>
        </a:spcBef>
        <a:spcAft>
          <a:spcPct val="0"/>
        </a:spcAft>
        <a:defRPr sz="3200" b="1">
          <a:solidFill>
            <a:schemeClr val="tx1"/>
          </a:solidFill>
          <a:latin typeface="+mn-lt"/>
          <a:ea typeface="+mj-ea"/>
          <a:cs typeface="Times New Roman" panose="02020603050405020304" pitchFamily="18" charset="0"/>
        </a:defRPr>
      </a:lvl1pPr>
      <a:lvl2pPr algn="ctr" rtl="0" eaLnBrk="1" fontAlgn="base" hangingPunct="1">
        <a:spcBef>
          <a:spcPct val="0"/>
        </a:spcBef>
        <a:spcAft>
          <a:spcPct val="0"/>
        </a:spcAft>
        <a:defRPr sz="3200" b="1">
          <a:solidFill>
            <a:schemeClr val="tx2"/>
          </a:solidFill>
          <a:latin typeface="Arial" charset="0"/>
        </a:defRPr>
      </a:lvl2pPr>
      <a:lvl3pPr algn="ctr" rtl="0" eaLnBrk="1" fontAlgn="base" hangingPunct="1">
        <a:spcBef>
          <a:spcPct val="0"/>
        </a:spcBef>
        <a:spcAft>
          <a:spcPct val="0"/>
        </a:spcAft>
        <a:defRPr sz="3200" b="1">
          <a:solidFill>
            <a:schemeClr val="tx2"/>
          </a:solidFill>
          <a:latin typeface="Arial" charset="0"/>
        </a:defRPr>
      </a:lvl3pPr>
      <a:lvl4pPr algn="ctr" rtl="0" eaLnBrk="1" fontAlgn="base" hangingPunct="1">
        <a:spcBef>
          <a:spcPct val="0"/>
        </a:spcBef>
        <a:spcAft>
          <a:spcPct val="0"/>
        </a:spcAft>
        <a:defRPr sz="3200" b="1">
          <a:solidFill>
            <a:schemeClr val="tx2"/>
          </a:solidFill>
          <a:latin typeface="Arial" charset="0"/>
        </a:defRPr>
      </a:lvl4pPr>
      <a:lvl5pPr algn="ctr" rtl="0" eaLnBrk="1" fontAlgn="base" hangingPunct="1">
        <a:spcBef>
          <a:spcPct val="0"/>
        </a:spcBef>
        <a:spcAft>
          <a:spcPct val="0"/>
        </a:spcAft>
        <a:defRPr sz="3200" b="1">
          <a:solidFill>
            <a:schemeClr val="tx2"/>
          </a:solidFill>
          <a:latin typeface="Arial" charset="0"/>
        </a:defRPr>
      </a:lvl5pPr>
      <a:lvl6pPr marL="457189" algn="ctr" rtl="0" eaLnBrk="1" fontAlgn="base" hangingPunct="1">
        <a:spcBef>
          <a:spcPct val="0"/>
        </a:spcBef>
        <a:spcAft>
          <a:spcPct val="0"/>
        </a:spcAft>
        <a:defRPr sz="3200" b="1">
          <a:solidFill>
            <a:schemeClr val="tx2"/>
          </a:solidFill>
          <a:latin typeface="Arial" charset="0"/>
        </a:defRPr>
      </a:lvl6pPr>
      <a:lvl7pPr marL="914377" algn="ctr" rtl="0" eaLnBrk="1" fontAlgn="base" hangingPunct="1">
        <a:spcBef>
          <a:spcPct val="0"/>
        </a:spcBef>
        <a:spcAft>
          <a:spcPct val="0"/>
        </a:spcAft>
        <a:defRPr sz="3200" b="1">
          <a:solidFill>
            <a:schemeClr val="tx2"/>
          </a:solidFill>
          <a:latin typeface="Arial" charset="0"/>
        </a:defRPr>
      </a:lvl7pPr>
      <a:lvl8pPr marL="1371566" algn="ctr" rtl="0" eaLnBrk="1" fontAlgn="base" hangingPunct="1">
        <a:spcBef>
          <a:spcPct val="0"/>
        </a:spcBef>
        <a:spcAft>
          <a:spcPct val="0"/>
        </a:spcAft>
        <a:defRPr sz="3200" b="1">
          <a:solidFill>
            <a:schemeClr val="tx2"/>
          </a:solidFill>
          <a:latin typeface="Arial" charset="0"/>
        </a:defRPr>
      </a:lvl8pPr>
      <a:lvl9pPr marL="1828754" algn="ctr" rtl="0" eaLnBrk="1" fontAlgn="base" hangingPunct="1">
        <a:spcBef>
          <a:spcPct val="0"/>
        </a:spcBef>
        <a:spcAft>
          <a:spcPct val="0"/>
        </a:spcAft>
        <a:defRPr sz="3200" b="1">
          <a:solidFill>
            <a:schemeClr val="tx2"/>
          </a:solidFill>
          <a:latin typeface="Arial" charset="0"/>
        </a:defRPr>
      </a:lvl9pPr>
    </p:titleStyle>
    <p:bodyStyle>
      <a:lvl1pPr marL="342891" indent="-342891" algn="l" rtl="0" eaLnBrk="1" fontAlgn="base" hangingPunct="1">
        <a:spcBef>
          <a:spcPct val="20000"/>
        </a:spcBef>
        <a:spcAft>
          <a:spcPct val="0"/>
        </a:spcAft>
        <a:buChar char="•"/>
        <a:defRPr sz="2800" b="1">
          <a:solidFill>
            <a:schemeClr val="tx1"/>
          </a:solidFill>
          <a:latin typeface="+mn-lt"/>
          <a:ea typeface="+mn-ea"/>
          <a:cs typeface="Times New Roman" panose="02020603050405020304" pitchFamily="18" charset="0"/>
        </a:defRPr>
      </a:lvl1pPr>
      <a:lvl2pPr marL="742932" indent="-285744" algn="l" rtl="0" eaLnBrk="1" fontAlgn="base" hangingPunct="1">
        <a:spcBef>
          <a:spcPct val="20000"/>
        </a:spcBef>
        <a:spcAft>
          <a:spcPct val="0"/>
        </a:spcAft>
        <a:buChar char="–"/>
        <a:defRPr sz="2400" b="1">
          <a:solidFill>
            <a:schemeClr val="tx1"/>
          </a:solidFill>
          <a:latin typeface="+mn-lt"/>
          <a:cs typeface="Times New Roman" panose="02020603050405020304" pitchFamily="18" charset="0"/>
        </a:defRPr>
      </a:lvl2pPr>
      <a:lvl3pPr marL="1142971" indent="-228594" algn="l" rtl="0" eaLnBrk="1" fontAlgn="base" hangingPunct="1">
        <a:spcBef>
          <a:spcPct val="20000"/>
        </a:spcBef>
        <a:spcAft>
          <a:spcPct val="0"/>
        </a:spcAft>
        <a:buChar char="•"/>
        <a:defRPr sz="2000" b="1">
          <a:solidFill>
            <a:schemeClr val="tx1"/>
          </a:solidFill>
          <a:latin typeface="+mn-lt"/>
          <a:cs typeface="Times New Roman" panose="02020603050405020304" pitchFamily="18" charset="0"/>
        </a:defRPr>
      </a:lvl3pPr>
      <a:lvl4pPr marL="1600160" indent="-228594" algn="l" rtl="0" eaLnBrk="1" fontAlgn="base" hangingPunct="1">
        <a:spcBef>
          <a:spcPct val="20000"/>
        </a:spcBef>
        <a:spcAft>
          <a:spcPct val="0"/>
        </a:spcAft>
        <a:buChar char="–"/>
        <a:defRPr sz="2000" b="1">
          <a:solidFill>
            <a:schemeClr val="tx1"/>
          </a:solidFill>
          <a:latin typeface="+mn-lt"/>
          <a:cs typeface="Times New Roman" panose="02020603050405020304" pitchFamily="18" charset="0"/>
        </a:defRPr>
      </a:lvl4pPr>
      <a:lvl5pPr marL="2057349" indent="-228594" algn="l" rtl="0" eaLnBrk="1" fontAlgn="base" hangingPunct="1">
        <a:spcBef>
          <a:spcPct val="20000"/>
        </a:spcBef>
        <a:spcAft>
          <a:spcPct val="0"/>
        </a:spcAft>
        <a:buFont typeface="Arial" panose="020B0604020202020204" pitchFamily="34" charset="0"/>
        <a:buChar char="•"/>
        <a:defRPr sz="2000" b="1">
          <a:solidFill>
            <a:schemeClr val="tx1"/>
          </a:solidFill>
          <a:latin typeface="+mn-lt"/>
          <a:cs typeface="Times New Roman" panose="02020603050405020304" pitchFamily="18" charset="0"/>
        </a:defRPr>
      </a:lvl5pPr>
      <a:lvl6pPr marL="2514537" indent="-228594" algn="l" rtl="0" eaLnBrk="1" fontAlgn="base" hangingPunct="1">
        <a:spcBef>
          <a:spcPct val="20000"/>
        </a:spcBef>
        <a:spcAft>
          <a:spcPct val="0"/>
        </a:spcAft>
        <a:buChar char="»"/>
        <a:defRPr sz="2000" b="1">
          <a:solidFill>
            <a:schemeClr val="tx1"/>
          </a:solidFill>
          <a:latin typeface="+mn-lt"/>
        </a:defRPr>
      </a:lvl6pPr>
      <a:lvl7pPr marL="2971726" indent="-228594" algn="l" rtl="0" eaLnBrk="1" fontAlgn="base" hangingPunct="1">
        <a:spcBef>
          <a:spcPct val="20000"/>
        </a:spcBef>
        <a:spcAft>
          <a:spcPct val="0"/>
        </a:spcAft>
        <a:buChar char="»"/>
        <a:defRPr sz="2000" b="1">
          <a:solidFill>
            <a:schemeClr val="tx1"/>
          </a:solidFill>
          <a:latin typeface="+mn-lt"/>
        </a:defRPr>
      </a:lvl7pPr>
      <a:lvl8pPr marL="3428914" indent="-228594" algn="l" rtl="0" eaLnBrk="1" fontAlgn="base" hangingPunct="1">
        <a:spcBef>
          <a:spcPct val="20000"/>
        </a:spcBef>
        <a:spcAft>
          <a:spcPct val="0"/>
        </a:spcAft>
        <a:buChar char="»"/>
        <a:defRPr sz="2000" b="1">
          <a:solidFill>
            <a:schemeClr val="tx1"/>
          </a:solidFill>
          <a:latin typeface="+mn-lt"/>
        </a:defRPr>
      </a:lvl8pPr>
      <a:lvl9pPr marL="3886103" indent="-228594" algn="l" rtl="0" eaLnBrk="1" fontAlgn="base" hangingPunct="1">
        <a:spcBef>
          <a:spcPct val="20000"/>
        </a:spcBef>
        <a:spcAft>
          <a:spcPct val="0"/>
        </a:spcAft>
        <a:buChar char="»"/>
        <a:defRPr sz="2000" b="1">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ject 3"/>
          <p:cNvPicPr/>
          <p:nvPr/>
        </p:nvPicPr>
        <p:blipFill>
          <a:blip r:embed="rId3" cstate="print"/>
          <a:stretch>
            <a:fillRect/>
          </a:stretch>
        </p:blipFill>
        <p:spPr>
          <a:xfrm>
            <a:off x="3" y="6394707"/>
            <a:ext cx="9143999" cy="51815"/>
          </a:xfrm>
          <a:prstGeom prst="rect">
            <a:avLst/>
          </a:prstGeom>
        </p:spPr>
      </p:pic>
      <p:sp>
        <p:nvSpPr>
          <p:cNvPr id="7" name="object 7"/>
          <p:cNvSpPr txBox="1">
            <a:spLocks noGrp="1"/>
          </p:cNvSpPr>
          <p:nvPr>
            <p:ph type="title"/>
          </p:nvPr>
        </p:nvSpPr>
        <p:spPr>
          <a:xfrm>
            <a:off x="1697071" y="257250"/>
            <a:ext cx="5579175" cy="627736"/>
          </a:xfrm>
          <a:prstGeom prst="rect">
            <a:avLst/>
          </a:prstGeom>
        </p:spPr>
        <p:txBody>
          <a:bodyPr vert="horz" wrap="square" lIns="0" tIns="12065" rIns="0" bIns="0" numCol="1" rtlCol="0" anchor="ctr" anchorCtr="0" compatLnSpc="1">
            <a:prstTxWarp prst="textNoShape">
              <a:avLst/>
            </a:prstTxWarp>
            <a:spAutoFit/>
          </a:bodyPr>
          <a:lstStyle/>
          <a:p>
            <a:pPr marL="12700">
              <a:spcBef>
                <a:spcPts val="95"/>
              </a:spcBef>
            </a:pPr>
            <a:r>
              <a:rPr lang="en-US" sz="4000" i="1" spc="-11" dirty="0"/>
              <a:t>TOPIC</a:t>
            </a:r>
            <a:endParaRPr sz="4000" dirty="0"/>
          </a:p>
        </p:txBody>
      </p:sp>
      <p:sp>
        <p:nvSpPr>
          <p:cNvPr id="10" name="object 10"/>
          <p:cNvSpPr txBox="1"/>
          <p:nvPr/>
        </p:nvSpPr>
        <p:spPr>
          <a:xfrm>
            <a:off x="4150162" y="5091560"/>
            <a:ext cx="4676519" cy="764312"/>
          </a:xfrm>
          <a:prstGeom prst="rect">
            <a:avLst/>
          </a:prstGeom>
        </p:spPr>
        <p:txBody>
          <a:bodyPr vert="horz" wrap="square" lIns="0" tIns="12700" rIns="0" bIns="0" rtlCol="0">
            <a:spAutoFit/>
          </a:bodyPr>
          <a:lstStyle/>
          <a:p>
            <a:pPr marL="12700">
              <a:spcBef>
                <a:spcPts val="100"/>
              </a:spcBef>
            </a:pPr>
            <a:r>
              <a:rPr lang="en-US" b="1" i="1" dirty="0">
                <a:solidFill>
                  <a:schemeClr val="bg1"/>
                </a:solidFill>
                <a:latin typeface="Calibri" panose="020F0502020204030204" pitchFamily="34" charset="0"/>
                <a:ea typeface="Calibri" panose="020F0502020204030204" pitchFamily="34" charset="0"/>
                <a:cs typeface="Calibri" panose="020F0502020204030204" pitchFamily="34" charset="0"/>
              </a:rPr>
              <a:t>NAME:</a:t>
            </a:r>
          </a:p>
          <a:p>
            <a:pPr marL="12700">
              <a:spcBef>
                <a:spcPts val="100"/>
              </a:spcBef>
            </a:pPr>
            <a:r>
              <a:rPr lang="en-US" b="1" i="1" dirty="0">
                <a:solidFill>
                  <a:schemeClr val="bg1"/>
                </a:solidFill>
                <a:latin typeface="Calibri" panose="020F0502020204030204" pitchFamily="34" charset="0"/>
                <a:ea typeface="Calibri" panose="020F0502020204030204" pitchFamily="34" charset="0"/>
                <a:cs typeface="Calibri" panose="020F0502020204030204" pitchFamily="34" charset="0"/>
              </a:rPr>
              <a:t>TITLE:</a:t>
            </a:r>
          </a:p>
        </p:txBody>
      </p:sp>
      <p:sp>
        <p:nvSpPr>
          <p:cNvPr id="2" name="TextBox 1">
            <a:extLst>
              <a:ext uri="{FF2B5EF4-FFF2-40B4-BE49-F238E27FC236}">
                <a16:creationId xmlns:a16="http://schemas.microsoft.com/office/drawing/2014/main" id="{97CFC151-795D-EE68-E915-C6979D30EE59}"/>
              </a:ext>
            </a:extLst>
          </p:cNvPr>
          <p:cNvSpPr txBox="1"/>
          <p:nvPr/>
        </p:nvSpPr>
        <p:spPr>
          <a:xfrm>
            <a:off x="4979895" y="5110835"/>
            <a:ext cx="3846786" cy="830997"/>
          </a:xfrm>
          <a:prstGeom prst="rect">
            <a:avLst/>
          </a:prstGeom>
          <a:noFill/>
        </p:spPr>
        <p:txBody>
          <a:bodyPr wrap="square" rtlCol="0">
            <a:spAutoFit/>
          </a:bodyPr>
          <a:lstStyle/>
          <a:p>
            <a:r>
              <a:rPr lang="en-US" dirty="0"/>
              <a:t>Name:</a:t>
            </a:r>
          </a:p>
          <a:p>
            <a:r>
              <a:rPr lang="en-US" dirty="0"/>
              <a:t>Title: </a:t>
            </a:r>
          </a:p>
        </p:txBody>
      </p:sp>
      <p:sp>
        <p:nvSpPr>
          <p:cNvPr id="8" name="TextBox 7">
            <a:extLst>
              <a:ext uri="{FF2B5EF4-FFF2-40B4-BE49-F238E27FC236}">
                <a16:creationId xmlns:a16="http://schemas.microsoft.com/office/drawing/2014/main" id="{A9E64D91-5D8B-E5DE-4006-0EAD9781EE76}"/>
              </a:ext>
            </a:extLst>
          </p:cNvPr>
          <p:cNvSpPr txBox="1"/>
          <p:nvPr/>
        </p:nvSpPr>
        <p:spPr>
          <a:xfrm>
            <a:off x="3020007" y="2526607"/>
            <a:ext cx="3468414" cy="461665"/>
          </a:xfrm>
          <a:prstGeom prst="rect">
            <a:avLst/>
          </a:prstGeom>
          <a:noFill/>
        </p:spPr>
        <p:txBody>
          <a:bodyPr wrap="square" rtlCol="0">
            <a:spAutoFit/>
          </a:bodyPr>
          <a:lstStyle/>
          <a:p>
            <a:r>
              <a:rPr lang="en-US" dirty="0"/>
              <a:t>Add picture (Optional)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0C023D9-C10F-B924-25D1-32519BC0BC4C}"/>
              </a:ext>
            </a:extLst>
          </p:cNvPr>
          <p:cNvSpPr>
            <a:spLocks noGrp="1"/>
          </p:cNvSpPr>
          <p:nvPr>
            <p:ph type="title"/>
          </p:nvPr>
        </p:nvSpPr>
        <p:spPr/>
        <p:txBody>
          <a:bodyPr/>
          <a:lstStyle/>
          <a:p>
            <a:r>
              <a:rPr lang="en-US" dirty="0"/>
              <a:t>Disclosure Statement</a:t>
            </a:r>
          </a:p>
        </p:txBody>
      </p:sp>
      <p:sp>
        <p:nvSpPr>
          <p:cNvPr id="2" name="Slide Number Placeholder 1">
            <a:extLst>
              <a:ext uri="{FF2B5EF4-FFF2-40B4-BE49-F238E27FC236}">
                <a16:creationId xmlns:a16="http://schemas.microsoft.com/office/drawing/2014/main" id="{6A7D3B64-9CD7-1923-6C3B-247EEF6E2487}"/>
              </a:ext>
            </a:extLst>
          </p:cNvPr>
          <p:cNvSpPr>
            <a:spLocks noGrp="1"/>
          </p:cNvSpPr>
          <p:nvPr>
            <p:ph type="sldNum" sz="quarter" idx="4"/>
          </p:nvPr>
        </p:nvSpPr>
        <p:spPr>
          <a:xfrm>
            <a:off x="8296448" y="6499232"/>
            <a:ext cx="824567" cy="326571"/>
          </a:xfrm>
        </p:spPr>
        <p:txBody>
          <a:bodyPr/>
          <a:lstStyle/>
          <a:p>
            <a:fld id="{11218C2E-65CB-4471-B8A9-3704A852BB21}" type="slidenum">
              <a:rPr lang="en-US" smtClean="0">
                <a:solidFill>
                  <a:srgbClr val="000000"/>
                </a:solidFill>
              </a:rPr>
              <a:pPr/>
              <a:t>2</a:t>
            </a:fld>
            <a:endParaRPr lang="en-US" dirty="0">
              <a:solidFill>
                <a:srgbClr val="000000"/>
              </a:solidFill>
            </a:endParaRPr>
          </a:p>
        </p:txBody>
      </p:sp>
      <p:sp>
        <p:nvSpPr>
          <p:cNvPr id="3" name="Content Placeholder 2">
            <a:extLst>
              <a:ext uri="{FF2B5EF4-FFF2-40B4-BE49-F238E27FC236}">
                <a16:creationId xmlns:a16="http://schemas.microsoft.com/office/drawing/2014/main" id="{C885BD13-D678-6DBC-A19E-E24AF910A2A2}"/>
              </a:ext>
            </a:extLst>
          </p:cNvPr>
          <p:cNvSpPr txBox="1">
            <a:spLocks/>
          </p:cNvSpPr>
          <p:nvPr/>
        </p:nvSpPr>
        <p:spPr bwMode="auto">
          <a:xfrm>
            <a:off x="147146" y="1257302"/>
            <a:ext cx="8973870" cy="4924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800" b="1">
                <a:solidFill>
                  <a:schemeClr val="tx1"/>
                </a:solidFill>
                <a:latin typeface="+mn-lt"/>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b="1">
                <a:solidFill>
                  <a:schemeClr val="tx1"/>
                </a:solidFill>
                <a:latin typeface="+mn-lt"/>
                <a:cs typeface="Times New Roman" panose="02020603050405020304" pitchFamily="18" charset="0"/>
              </a:defRPr>
            </a:lvl2pPr>
            <a:lvl3pPr marL="1143000" indent="-228600" algn="l" rtl="0" eaLnBrk="1" fontAlgn="base" hangingPunct="1">
              <a:spcBef>
                <a:spcPct val="20000"/>
              </a:spcBef>
              <a:spcAft>
                <a:spcPct val="0"/>
              </a:spcAft>
              <a:buChar char="•"/>
              <a:defRPr sz="2000" b="1">
                <a:solidFill>
                  <a:schemeClr val="tx1"/>
                </a:solidFill>
                <a:latin typeface="+mn-lt"/>
                <a:cs typeface="Times New Roman" panose="02020603050405020304" pitchFamily="18" charset="0"/>
              </a:defRPr>
            </a:lvl3pPr>
            <a:lvl4pPr marL="1600200" indent="-228600" algn="l" rtl="0" eaLnBrk="1" fontAlgn="base" hangingPunct="1">
              <a:spcBef>
                <a:spcPct val="20000"/>
              </a:spcBef>
              <a:spcAft>
                <a:spcPct val="0"/>
              </a:spcAft>
              <a:buChar char="–"/>
              <a:defRPr sz="2000" b="1">
                <a:solidFill>
                  <a:schemeClr val="tx1"/>
                </a:solidFill>
                <a:latin typeface="+mn-lt"/>
                <a:cs typeface="Times New Roman" panose="02020603050405020304" pitchFamily="18" charset="0"/>
              </a:defRPr>
            </a:lvl4pPr>
            <a:lvl5pPr marL="2057400" indent="-228600" algn="l" rtl="0" eaLnBrk="1" fontAlgn="base" hangingPunct="1">
              <a:spcBef>
                <a:spcPct val="20000"/>
              </a:spcBef>
              <a:spcAft>
                <a:spcPct val="0"/>
              </a:spcAft>
              <a:buFont typeface="Arial" panose="020B0604020202020204" pitchFamily="34" charset="0"/>
              <a:buChar char="•"/>
              <a:defRPr sz="2000" b="1">
                <a:solidFill>
                  <a:schemeClr val="tx1"/>
                </a:solidFill>
                <a:latin typeface="+mn-lt"/>
                <a:cs typeface="Times New Roman" panose="02020603050405020304" pitchFamily="18" charset="0"/>
              </a:defRPr>
            </a:lvl5pPr>
            <a:lvl6pPr marL="2514600" indent="-228600" algn="l" rtl="0" eaLnBrk="1" fontAlgn="base" hangingPunct="1">
              <a:spcBef>
                <a:spcPct val="20000"/>
              </a:spcBef>
              <a:spcAft>
                <a:spcPct val="0"/>
              </a:spcAft>
              <a:buChar char="»"/>
              <a:defRPr sz="2000" b="1">
                <a:solidFill>
                  <a:schemeClr val="tx1"/>
                </a:solidFill>
                <a:latin typeface="+mn-lt"/>
              </a:defRPr>
            </a:lvl6pPr>
            <a:lvl7pPr marL="2971800" indent="-228600" algn="l" rtl="0" eaLnBrk="1" fontAlgn="base" hangingPunct="1">
              <a:spcBef>
                <a:spcPct val="20000"/>
              </a:spcBef>
              <a:spcAft>
                <a:spcPct val="0"/>
              </a:spcAft>
              <a:buChar char="»"/>
              <a:defRPr sz="2000" b="1">
                <a:solidFill>
                  <a:schemeClr val="tx1"/>
                </a:solidFill>
                <a:latin typeface="+mn-lt"/>
              </a:defRPr>
            </a:lvl7pPr>
            <a:lvl8pPr marL="3429000" indent="-228600" algn="l" rtl="0" eaLnBrk="1" fontAlgn="base" hangingPunct="1">
              <a:spcBef>
                <a:spcPct val="20000"/>
              </a:spcBef>
              <a:spcAft>
                <a:spcPct val="0"/>
              </a:spcAft>
              <a:buChar char="»"/>
              <a:defRPr sz="2000" b="1">
                <a:solidFill>
                  <a:schemeClr val="tx1"/>
                </a:solidFill>
                <a:latin typeface="+mn-lt"/>
              </a:defRPr>
            </a:lvl8pPr>
            <a:lvl9pPr marL="3886200" indent="-228600" algn="l" rtl="0" eaLnBrk="1" fontAlgn="base" hangingPunct="1">
              <a:spcBef>
                <a:spcPct val="20000"/>
              </a:spcBef>
              <a:spcAft>
                <a:spcPct val="0"/>
              </a:spcAft>
              <a:buChar char="»"/>
              <a:defRPr sz="2000" b="1">
                <a:solidFill>
                  <a:schemeClr val="tx1"/>
                </a:solidFill>
                <a:latin typeface="+mn-lt"/>
              </a:defRPr>
            </a:lvl9pPr>
          </a:lstStyle>
          <a:p>
            <a:pPr marL="0" indent="0">
              <a:buNone/>
            </a:pPr>
            <a:r>
              <a:rPr lang="en-US" sz="2000" b="0" kern="0" dirty="0"/>
              <a:t>“This information is furnished on the condition that it will not be released to another nation without specific authority of the Department of the Air Force of the United States, that it will be used for military purposes only, that individual or corporate rights originating in the information, whether patented or not, will be respected, that the recipient will report promptly to the United States any known or suspected compromise, and that the information will be provided substantially the same degree of security afforded it by the Department of Defense of the United States.  Also, regardless of any other markings on the document, it will not be downgraded or declassified without written approval of the originating US Agency, AFLCMC/WAQIB - TCP, 320 Richard Ray Blvd, Robins AFB GA 31098-1670”.</a:t>
            </a:r>
          </a:p>
          <a:p>
            <a:pPr marL="0" indent="0">
              <a:buNone/>
            </a:pPr>
            <a:endParaRPr lang="en-US" sz="1200" b="0" kern="0" dirty="0"/>
          </a:p>
          <a:p>
            <a:pPr marL="0" indent="0">
              <a:buNone/>
            </a:pPr>
            <a:r>
              <a:rPr lang="en-US" sz="2000" b="0" kern="0" dirty="0"/>
              <a:t>This briefing is for information only.  No US Government commitment to sell, loan, lease, co-develop or co-produce defense articles or provide defense service is implied or intended.”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3C0F93-CA21-894F-A3DC-8F58755E58A7}"/>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360DB6F-6085-8473-436B-3190DEA7FDAB}"/>
              </a:ext>
            </a:extLst>
          </p:cNvPr>
          <p:cNvSpPr>
            <a:spLocks noGrp="1"/>
          </p:cNvSpPr>
          <p:nvPr>
            <p:ph type="title"/>
          </p:nvPr>
        </p:nvSpPr>
        <p:spPr/>
        <p:txBody>
          <a:bodyPr/>
          <a:lstStyle/>
          <a:p>
            <a:r>
              <a:rPr lang="en-US" dirty="0"/>
              <a:t>WHO WE ARE</a:t>
            </a:r>
          </a:p>
        </p:txBody>
      </p:sp>
      <p:sp>
        <p:nvSpPr>
          <p:cNvPr id="2" name="Slide Number Placeholder 1">
            <a:extLst>
              <a:ext uri="{FF2B5EF4-FFF2-40B4-BE49-F238E27FC236}">
                <a16:creationId xmlns:a16="http://schemas.microsoft.com/office/drawing/2014/main" id="{5B06D561-9578-3491-E33A-030840169425}"/>
              </a:ext>
            </a:extLst>
          </p:cNvPr>
          <p:cNvSpPr>
            <a:spLocks noGrp="1"/>
          </p:cNvSpPr>
          <p:nvPr>
            <p:ph type="sldNum" sz="quarter" idx="4"/>
          </p:nvPr>
        </p:nvSpPr>
        <p:spPr>
          <a:xfrm>
            <a:off x="8296448" y="6499232"/>
            <a:ext cx="824567" cy="326571"/>
          </a:xfrm>
        </p:spPr>
        <p:txBody>
          <a:bodyPr/>
          <a:lstStyle/>
          <a:p>
            <a:fld id="{11218C2E-65CB-4471-B8A9-3704A852BB21}" type="slidenum">
              <a:rPr lang="en-US" smtClean="0">
                <a:solidFill>
                  <a:srgbClr val="000000"/>
                </a:solidFill>
              </a:rPr>
              <a:pPr/>
              <a:t>3</a:t>
            </a:fld>
            <a:endParaRPr lang="en-US" dirty="0">
              <a:solidFill>
                <a:srgbClr val="000000"/>
              </a:solidFill>
            </a:endParaRPr>
          </a:p>
        </p:txBody>
      </p:sp>
    </p:spTree>
    <p:extLst>
      <p:ext uri="{BB962C8B-B14F-4D97-AF65-F5344CB8AC3E}">
        <p14:creationId xmlns:p14="http://schemas.microsoft.com/office/powerpoint/2010/main" val="1996301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C2A18B-6CD0-8B94-3095-DBA91CB97110}"/>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9D17475D-C4C2-5CAE-068C-EA46E1E4FDAE}"/>
              </a:ext>
            </a:extLst>
          </p:cNvPr>
          <p:cNvSpPr>
            <a:spLocks noGrp="1"/>
          </p:cNvSpPr>
          <p:nvPr>
            <p:ph type="title"/>
          </p:nvPr>
        </p:nvSpPr>
        <p:spPr/>
        <p:txBody>
          <a:bodyPr/>
          <a:lstStyle/>
          <a:p>
            <a:r>
              <a:rPr lang="en-US" dirty="0"/>
              <a:t>WHAT WE DO</a:t>
            </a:r>
          </a:p>
        </p:txBody>
      </p:sp>
      <p:sp>
        <p:nvSpPr>
          <p:cNvPr id="2" name="Slide Number Placeholder 1">
            <a:extLst>
              <a:ext uri="{FF2B5EF4-FFF2-40B4-BE49-F238E27FC236}">
                <a16:creationId xmlns:a16="http://schemas.microsoft.com/office/drawing/2014/main" id="{B999420A-97F0-D21E-0B0B-B9E27585CC39}"/>
              </a:ext>
            </a:extLst>
          </p:cNvPr>
          <p:cNvSpPr>
            <a:spLocks noGrp="1"/>
          </p:cNvSpPr>
          <p:nvPr>
            <p:ph type="sldNum" sz="quarter" idx="4"/>
          </p:nvPr>
        </p:nvSpPr>
        <p:spPr>
          <a:xfrm>
            <a:off x="8296448" y="6499232"/>
            <a:ext cx="824567" cy="326571"/>
          </a:xfrm>
        </p:spPr>
        <p:txBody>
          <a:bodyPr/>
          <a:lstStyle/>
          <a:p>
            <a:fld id="{11218C2E-65CB-4471-B8A9-3704A852BB21}" type="slidenum">
              <a:rPr lang="en-US" smtClean="0">
                <a:solidFill>
                  <a:srgbClr val="000000"/>
                </a:solidFill>
              </a:rPr>
              <a:pPr/>
              <a:t>4</a:t>
            </a:fld>
            <a:endParaRPr lang="en-US" dirty="0">
              <a:solidFill>
                <a:srgbClr val="000000"/>
              </a:solidFill>
            </a:endParaRPr>
          </a:p>
        </p:txBody>
      </p:sp>
    </p:spTree>
    <p:extLst>
      <p:ext uri="{BB962C8B-B14F-4D97-AF65-F5344CB8AC3E}">
        <p14:creationId xmlns:p14="http://schemas.microsoft.com/office/powerpoint/2010/main" val="39053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E24F78-BF36-D929-6118-5B2DDDB3B848}"/>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21E019DB-67E0-D3DE-8F7E-2A9A608A48E5}"/>
              </a:ext>
            </a:extLst>
          </p:cNvPr>
          <p:cNvSpPr>
            <a:spLocks noGrp="1"/>
          </p:cNvSpPr>
          <p:nvPr>
            <p:ph type="title"/>
          </p:nvPr>
        </p:nvSpPr>
        <p:spPr/>
        <p:txBody>
          <a:bodyPr/>
          <a:lstStyle/>
          <a:p>
            <a:r>
              <a:rPr lang="en-US" dirty="0"/>
              <a:t>WHY WE EXIST</a:t>
            </a:r>
          </a:p>
        </p:txBody>
      </p:sp>
      <p:sp>
        <p:nvSpPr>
          <p:cNvPr id="2" name="Slide Number Placeholder 1">
            <a:extLst>
              <a:ext uri="{FF2B5EF4-FFF2-40B4-BE49-F238E27FC236}">
                <a16:creationId xmlns:a16="http://schemas.microsoft.com/office/drawing/2014/main" id="{CFD91360-3793-0E10-D9FD-68FF9DBE46AE}"/>
              </a:ext>
            </a:extLst>
          </p:cNvPr>
          <p:cNvSpPr>
            <a:spLocks noGrp="1"/>
          </p:cNvSpPr>
          <p:nvPr>
            <p:ph type="sldNum" sz="quarter" idx="4"/>
          </p:nvPr>
        </p:nvSpPr>
        <p:spPr>
          <a:xfrm>
            <a:off x="8296448" y="6499232"/>
            <a:ext cx="824567" cy="326571"/>
          </a:xfrm>
        </p:spPr>
        <p:txBody>
          <a:bodyPr/>
          <a:lstStyle/>
          <a:p>
            <a:fld id="{11218C2E-65CB-4471-B8A9-3704A852BB21}" type="slidenum">
              <a:rPr lang="en-US" smtClean="0">
                <a:solidFill>
                  <a:srgbClr val="000000"/>
                </a:solidFill>
              </a:rPr>
              <a:pPr/>
              <a:t>5</a:t>
            </a:fld>
            <a:endParaRPr lang="en-US" dirty="0">
              <a:solidFill>
                <a:srgbClr val="000000"/>
              </a:solidFill>
            </a:endParaRPr>
          </a:p>
        </p:txBody>
      </p:sp>
    </p:spTree>
    <p:extLst>
      <p:ext uri="{BB962C8B-B14F-4D97-AF65-F5344CB8AC3E}">
        <p14:creationId xmlns:p14="http://schemas.microsoft.com/office/powerpoint/2010/main" val="3393502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ject 4"/>
          <p:cNvPicPr/>
          <p:nvPr/>
        </p:nvPicPr>
        <p:blipFill>
          <a:blip r:embed="rId3" cstate="print"/>
          <a:stretch>
            <a:fillRect/>
          </a:stretch>
        </p:blipFill>
        <p:spPr>
          <a:xfrm>
            <a:off x="1" y="1133134"/>
            <a:ext cx="9144002" cy="5323331"/>
          </a:xfrm>
          <a:prstGeom prst="rect">
            <a:avLst/>
          </a:prstGeom>
        </p:spPr>
      </p:pic>
      <p:sp>
        <p:nvSpPr>
          <p:cNvPr id="8" name="Title 1">
            <a:extLst>
              <a:ext uri="{FF2B5EF4-FFF2-40B4-BE49-F238E27FC236}">
                <a16:creationId xmlns:a16="http://schemas.microsoft.com/office/drawing/2014/main" id="{B9826EE6-4843-84EE-F772-B290CD222377}"/>
              </a:ext>
            </a:extLst>
          </p:cNvPr>
          <p:cNvSpPr txBox="1">
            <a:spLocks/>
          </p:cNvSpPr>
          <p:nvPr/>
        </p:nvSpPr>
        <p:spPr bwMode="auto">
          <a:xfrm>
            <a:off x="848272" y="220269"/>
            <a:ext cx="7558424" cy="742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ctr" rtl="0" eaLnBrk="1" fontAlgn="base" hangingPunct="1">
              <a:spcBef>
                <a:spcPct val="0"/>
              </a:spcBef>
              <a:spcAft>
                <a:spcPct val="0"/>
              </a:spcAft>
              <a:defRPr sz="3200" b="1" i="0">
                <a:solidFill>
                  <a:schemeClr val="tx1"/>
                </a:solidFill>
                <a:latin typeface="Arial"/>
                <a:ea typeface="+mj-ea"/>
                <a:cs typeface="Arial"/>
              </a:defRPr>
            </a:lvl1pPr>
            <a:lvl2pPr algn="ctr" rtl="0" eaLnBrk="1" fontAlgn="base" hangingPunct="1">
              <a:spcBef>
                <a:spcPct val="0"/>
              </a:spcBef>
              <a:spcAft>
                <a:spcPct val="0"/>
              </a:spcAft>
              <a:defRPr sz="3200" b="1">
                <a:solidFill>
                  <a:schemeClr val="tx2"/>
                </a:solidFill>
                <a:latin typeface="Arial" charset="0"/>
              </a:defRPr>
            </a:lvl2pPr>
            <a:lvl3pPr algn="ctr" rtl="0" eaLnBrk="1" fontAlgn="base" hangingPunct="1">
              <a:spcBef>
                <a:spcPct val="0"/>
              </a:spcBef>
              <a:spcAft>
                <a:spcPct val="0"/>
              </a:spcAft>
              <a:defRPr sz="3200" b="1">
                <a:solidFill>
                  <a:schemeClr val="tx2"/>
                </a:solidFill>
                <a:latin typeface="Arial" charset="0"/>
              </a:defRPr>
            </a:lvl3pPr>
            <a:lvl4pPr algn="ctr" rtl="0" eaLnBrk="1" fontAlgn="base" hangingPunct="1">
              <a:spcBef>
                <a:spcPct val="0"/>
              </a:spcBef>
              <a:spcAft>
                <a:spcPct val="0"/>
              </a:spcAft>
              <a:defRPr sz="3200" b="1">
                <a:solidFill>
                  <a:schemeClr val="tx2"/>
                </a:solidFill>
                <a:latin typeface="Arial" charset="0"/>
              </a:defRPr>
            </a:lvl4pPr>
            <a:lvl5pPr algn="ctr" rtl="0" eaLnBrk="1" fontAlgn="base" hangingPunct="1">
              <a:spcBef>
                <a:spcPct val="0"/>
              </a:spcBef>
              <a:spcAft>
                <a:spcPct val="0"/>
              </a:spcAft>
              <a:defRPr sz="3200" b="1">
                <a:solidFill>
                  <a:schemeClr val="tx2"/>
                </a:solidFill>
                <a:latin typeface="Arial" charset="0"/>
              </a:defRPr>
            </a:lvl5pPr>
            <a:lvl6pPr marL="457200" algn="ctr" rtl="0" eaLnBrk="1" fontAlgn="base" hangingPunct="1">
              <a:spcBef>
                <a:spcPct val="0"/>
              </a:spcBef>
              <a:spcAft>
                <a:spcPct val="0"/>
              </a:spcAft>
              <a:defRPr sz="3200" b="1">
                <a:solidFill>
                  <a:schemeClr val="tx2"/>
                </a:solidFill>
                <a:latin typeface="Arial" charset="0"/>
              </a:defRPr>
            </a:lvl6pPr>
            <a:lvl7pPr marL="914400" algn="ctr" rtl="0" eaLnBrk="1" fontAlgn="base" hangingPunct="1">
              <a:spcBef>
                <a:spcPct val="0"/>
              </a:spcBef>
              <a:spcAft>
                <a:spcPct val="0"/>
              </a:spcAft>
              <a:defRPr sz="3200" b="1">
                <a:solidFill>
                  <a:schemeClr val="tx2"/>
                </a:solidFill>
                <a:latin typeface="Arial" charset="0"/>
              </a:defRPr>
            </a:lvl7pPr>
            <a:lvl8pPr marL="1371600" algn="ctr" rtl="0" eaLnBrk="1" fontAlgn="base" hangingPunct="1">
              <a:spcBef>
                <a:spcPct val="0"/>
              </a:spcBef>
              <a:spcAft>
                <a:spcPct val="0"/>
              </a:spcAft>
              <a:defRPr sz="3200" b="1">
                <a:solidFill>
                  <a:schemeClr val="tx2"/>
                </a:solidFill>
                <a:latin typeface="Arial" charset="0"/>
              </a:defRPr>
            </a:lvl8pPr>
            <a:lvl9pPr marL="1828800" algn="ctr" rtl="0" eaLnBrk="1" fontAlgn="base" hangingPunct="1">
              <a:spcBef>
                <a:spcPct val="0"/>
              </a:spcBef>
              <a:spcAft>
                <a:spcPct val="0"/>
              </a:spcAft>
              <a:defRPr sz="3200" b="1">
                <a:solidFill>
                  <a:schemeClr val="tx2"/>
                </a:solidFill>
                <a:latin typeface="Arial" charset="0"/>
              </a:defRPr>
            </a:lvl9pPr>
          </a:lstStyle>
          <a:p>
            <a:r>
              <a:rPr lang="en-US" kern="0" dirty="0"/>
              <a:t>Questions, Comments, Feedback</a:t>
            </a:r>
          </a:p>
        </p:txBody>
      </p:sp>
      <p:sp>
        <p:nvSpPr>
          <p:cNvPr id="2" name="Slide Number Placeholder 1">
            <a:extLst>
              <a:ext uri="{FF2B5EF4-FFF2-40B4-BE49-F238E27FC236}">
                <a16:creationId xmlns:a16="http://schemas.microsoft.com/office/drawing/2014/main" id="{7352BEA4-CF0C-DB14-F0AD-428563C6136B}"/>
              </a:ext>
            </a:extLst>
          </p:cNvPr>
          <p:cNvSpPr>
            <a:spLocks noGrp="1"/>
          </p:cNvSpPr>
          <p:nvPr>
            <p:ph type="sldNum" sz="quarter" idx="4"/>
          </p:nvPr>
        </p:nvSpPr>
        <p:spPr>
          <a:xfrm>
            <a:off x="8287020" y="6584173"/>
            <a:ext cx="824567" cy="326571"/>
          </a:xfrm>
        </p:spPr>
        <p:txBody>
          <a:bodyPr/>
          <a:lstStyle/>
          <a:p>
            <a:fld id="{11218C2E-65CB-4471-B8A9-3704A852BB21}" type="slidenum">
              <a:rPr lang="en-US" smtClean="0">
                <a:solidFill>
                  <a:srgbClr val="000000"/>
                </a:solidFill>
              </a:rPr>
              <a:pPr/>
              <a:t>6</a:t>
            </a:fld>
            <a:endParaRPr lang="en-US" dirty="0">
              <a:solidFill>
                <a:srgbClr val="000000"/>
              </a:solidFill>
            </a:endParaRPr>
          </a:p>
        </p:txBody>
      </p:sp>
    </p:spTree>
  </p:cSld>
  <p:clrMapOvr>
    <a:masterClrMapping/>
  </p:clrMapOvr>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20_AFLCMC_slide_template_standard.pptx" id="{0816241B-5525-41F2-A966-EA8240F62654}" vid="{A75B13C6-5318-415E-A7AD-47FDAFD5BB6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18E43B2AB7B34F86507D1805439D09" ma:contentTypeVersion="13" ma:contentTypeDescription="Create a new document." ma:contentTypeScope="" ma:versionID="96ce6430538b99bb26e523fe6b4a56d4">
  <xsd:schema xmlns:xsd="http://www.w3.org/2001/XMLSchema" xmlns:xs="http://www.w3.org/2001/XMLSchema" xmlns:p="http://schemas.microsoft.com/office/2006/metadata/properties" xmlns:ns2="04c4d739-5fe8-4894-8c07-1be3fa7f7ab3" xmlns:ns3="fe6ac546-7cf0-4589-bf35-6ae8cccc6d38" xmlns:ns4="bac4e3eb-747f-43bc-bf10-c1bbb893ecac" targetNamespace="http://schemas.microsoft.com/office/2006/metadata/properties" ma:root="true" ma:fieldsID="1f77dfc24abce2bb95145a60b97b5df4" ns2:_="" ns3:_="" ns4:_="">
    <xsd:import namespace="04c4d739-5fe8-4894-8c07-1be3fa7f7ab3"/>
    <xsd:import namespace="fe6ac546-7cf0-4589-bf35-6ae8cccc6d38"/>
    <xsd:import namespace="bac4e3eb-747f-43bc-bf10-c1bbb893eca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c4d739-5fe8-4894-8c07-1be3fa7f7ab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5476efd-2625-4ffb-b020-68dbe4abf38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6ac546-7cf0-4589-bf35-6ae8cccc6d3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c4e3eb-747f-43bc-bf10-c1bbb893eca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7642a47-b203-48e2-b688-b198cf12be3c}" ma:internalName="TaxCatchAll" ma:showField="CatchAllData" ma:web="a12b5d3d-e588-48dc-bd67-40e4dc6519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bac4e3eb-747f-43bc-bf10-c1bbb893ecac" xsi:nil="true"/>
    <lcf76f155ced4ddcb4097134ff3c332f xmlns="04c4d739-5fe8-4894-8c07-1be3fa7f7ab3">
      <Terms xmlns="http://schemas.microsoft.com/office/infopath/2007/PartnerControls"/>
    </lcf76f155ced4ddcb4097134ff3c332f>
    <SharedWithUsers xmlns="fe6ac546-7cf0-4589-bf35-6ae8cccc6d38">
      <UserInfo>
        <DisplayName>F-15 OFP Team Members</DisplayName>
        <AccountId>2651</AccountId>
        <AccountType/>
      </UserInfo>
    </SharedWithUsers>
  </documentManagement>
</p:properties>
</file>

<file path=customXml/itemProps1.xml><?xml version="1.0" encoding="utf-8"?>
<ds:datastoreItem xmlns:ds="http://schemas.openxmlformats.org/officeDocument/2006/customXml" ds:itemID="{B3E51F15-F35D-426D-9466-1EB420707B84}">
  <ds:schemaRefs>
    <ds:schemaRef ds:uri="04c4d739-5fe8-4894-8c07-1be3fa7f7ab3"/>
    <ds:schemaRef ds:uri="bac4e3eb-747f-43bc-bf10-c1bbb893ecac"/>
    <ds:schemaRef ds:uri="fe6ac546-7cf0-4589-bf35-6ae8cccc6d3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9390C45-3A14-4C26-B0D0-6AB53934A4CB}">
  <ds:schemaRefs>
    <ds:schemaRef ds:uri="http://schemas.microsoft.com/office/2006/metadata/longProperties"/>
  </ds:schemaRefs>
</ds:datastoreItem>
</file>

<file path=customXml/itemProps3.xml><?xml version="1.0" encoding="utf-8"?>
<ds:datastoreItem xmlns:ds="http://schemas.openxmlformats.org/officeDocument/2006/customXml" ds:itemID="{46C35FB3-7ADE-4409-BD3A-CD715B80594F}">
  <ds:schemaRefs>
    <ds:schemaRef ds:uri="http://schemas.microsoft.com/sharepoint/v3/contenttype/forms"/>
  </ds:schemaRefs>
</ds:datastoreItem>
</file>

<file path=customXml/itemProps4.xml><?xml version="1.0" encoding="utf-8"?>
<ds:datastoreItem xmlns:ds="http://schemas.openxmlformats.org/officeDocument/2006/customXml" ds:itemID="{78D0A4E5-9A5F-4AAA-9CA6-3E8F49826394}">
  <ds:schemaRefs>
    <ds:schemaRef ds:uri="04c4d739-5fe8-4894-8c07-1be3fa7f7ab3"/>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fe6ac546-7cf0-4589-bf35-6ae8cccc6d38"/>
    <ds:schemaRef ds:uri="http://purl.org/dc/elements/1.1/"/>
    <ds:schemaRef ds:uri="http://www.w3.org/XML/1998/namespace"/>
    <ds:schemaRef ds:uri="bac4e3eb-747f-43bc-bf10-c1bbb893ecac"/>
    <ds:schemaRef ds:uri="http://schemas.microsoft.com/office/2006/metadata/properties"/>
    <ds:schemaRef ds:uri="http://purl.org/dc/terms/"/>
  </ds:schemaRefs>
</ds:datastoreItem>
</file>

<file path=docMetadata/LabelInfo.xml><?xml version="1.0" encoding="utf-8"?>
<clbl:labelList xmlns:clbl="http://schemas.microsoft.com/office/2020/mipLabelMetadata">
  <clbl:label id="{8331b18d-2d87-48ef-a35f-ac8818ebf9b4}" enabled="0" method="" siteId="{8331b18d-2d87-48ef-a35f-ac8818ebf9b4}" removed="1"/>
</clbl:labelList>
</file>

<file path=docProps/app.xml><?xml version="1.0" encoding="utf-8"?>
<Properties xmlns="http://schemas.openxmlformats.org/officeDocument/2006/extended-properties" xmlns:vt="http://schemas.openxmlformats.org/officeDocument/2006/docPropsVTypes">
  <Template/>
  <TotalTime>2597</TotalTime>
  <Words>218</Words>
  <Application>Microsoft Office PowerPoint</Application>
  <PresentationFormat>On-screen Show (4:3)</PresentationFormat>
  <Paragraphs>25</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Default Design</vt:lpstr>
      <vt:lpstr>TOPIC</vt:lpstr>
      <vt:lpstr>Disclosure Statement</vt:lpstr>
      <vt:lpstr>WHO WE ARE</vt:lpstr>
      <vt:lpstr>WHAT WE DO</vt:lpstr>
      <vt:lpstr>WHY WE EXIST</vt:lpstr>
      <vt:lpstr>PowerPoint Presentation</vt:lpstr>
    </vt:vector>
  </TitlesOfParts>
  <Company>HQAMFC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Capt Kent Meredith</dc:creator>
  <cp:lastModifiedBy>GIBSON, MARCIA C CIV USAF AFMC AFLCMC/WAQI TCP</cp:lastModifiedBy>
  <cp:revision>26</cp:revision>
  <cp:lastPrinted>2022-01-10T21:02:16Z</cp:lastPrinted>
  <dcterms:created xsi:type="dcterms:W3CDTF">2000-11-29T18:53:46Z</dcterms:created>
  <dcterms:modified xsi:type="dcterms:W3CDTF">2025-04-22T11:06:42Z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0x010100CE18E43B2AB7B34F86507D1805439D09</vt:lpwstr>
  </property>
  <property fmtid="{D5CDD505-2E9C-101B-9397-08002B2CF9AE}" pid="3" name="ContentType">
    <vt:lpwstr>Document</vt:lpwstr>
  </property>
  <property fmtid="{D5CDD505-2E9C-101B-9397-08002B2CF9AE}" pid="4" name="Order">
    <vt:r8>55300</vt:r8>
  </property>
  <property fmtid="{D5CDD505-2E9C-101B-9397-08002B2CF9AE}" pid="5" name="TemplateUrl">
    <vt:lpwstr/>
  </property>
  <property fmtid="{D5CDD505-2E9C-101B-9397-08002B2CF9AE}" pid="6" name="xd_ProgID">
    <vt:lpwstr/>
  </property>
  <property fmtid="{D5CDD505-2E9C-101B-9397-08002B2CF9AE}" pid="7" name="MediaServiceImageTags">
    <vt:lpwstr/>
  </property>
</Properties>
</file>